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67" r:id="rId8"/>
    <p:sldId id="268" r:id="rId9"/>
    <p:sldId id="259" r:id="rId10"/>
    <p:sldId id="261" r:id="rId11"/>
    <p:sldId id="285" r:id="rId12"/>
    <p:sldId id="283" r:id="rId13"/>
    <p:sldId id="284" r:id="rId14"/>
    <p:sldId id="289" r:id="rId15"/>
    <p:sldId id="290" r:id="rId16"/>
    <p:sldId id="282" r:id="rId17"/>
    <p:sldId id="279" r:id="rId18"/>
    <p:sldId id="294" r:id="rId19"/>
    <p:sldId id="280" r:id="rId20"/>
    <p:sldId id="291" r:id="rId21"/>
    <p:sldId id="295" r:id="rId22"/>
    <p:sldId id="296" r:id="rId23"/>
    <p:sldId id="281" r:id="rId24"/>
    <p:sldId id="297" r:id="rId25"/>
    <p:sldId id="303" r:id="rId26"/>
    <p:sldId id="302" r:id="rId27"/>
    <p:sldId id="309" r:id="rId28"/>
    <p:sldId id="311" r:id="rId29"/>
    <p:sldId id="313" r:id="rId30"/>
    <p:sldId id="260" r:id="rId31"/>
    <p:sldId id="301" r:id="rId32"/>
    <p:sldId id="299" r:id="rId33"/>
    <p:sldId id="277" r:id="rId34"/>
    <p:sldId id="264" r:id="rId35"/>
    <p:sldId id="274" r:id="rId36"/>
    <p:sldId id="263" r:id="rId37"/>
    <p:sldId id="262" r:id="rId38"/>
    <p:sldId id="276" r:id="rId39"/>
    <p:sldId id="266" r:id="rId40"/>
    <p:sldId id="278" r:id="rId41"/>
    <p:sldId id="269" r:id="rId42"/>
    <p:sldId id="273" r:id="rId43"/>
    <p:sldId id="272" r:id="rId44"/>
    <p:sldId id="287" r:id="rId45"/>
    <p:sldId id="298" r:id="rId46"/>
    <p:sldId id="31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1C738-0D32-4B18-8BCC-A5E9C8A2A687}" v="24" dt="2022-04-20T03:32:47.216"/>
    <p1510:client id="{1E370534-4468-A182-F9D3-E18A6D9FC7FD}" v="33" dt="2022-04-22T03:00:05.940"/>
    <p1510:client id="{21CA89F6-A096-6B10-1E5E-70540E09483B}" v="3" dt="2022-07-12T02:24:10.385"/>
    <p1510:client id="{23955F9C-C918-DE32-BC77-8A194BEFBC37}" v="52" dt="2022-07-12T01:58:01.134"/>
    <p1510:client id="{26F01E87-D5AD-2856-C9B9-8A3625E49865}" v="200" dt="2022-06-10T04:26:13.719"/>
    <p1510:client id="{2974D53A-5708-2A90-4CCB-992850B8BF58}" v="1" dt="2022-07-01T06:46:51.262"/>
    <p1510:client id="{2AAF9DEE-9E2E-1861-8CC1-1F0321B15577}" v="13" dt="2022-07-18T02:10:55.337"/>
    <p1510:client id="{33618D66-5C27-EEC5-75EF-7BAC1D8811BE}" v="23" dt="2022-05-05T05:27:41.012"/>
    <p1510:client id="{3F10807E-3F7C-46E8-D455-3B7E23A39CCB}" v="5" dt="2022-04-22T07:53:03.886"/>
    <p1510:client id="{41EC0A16-2E44-B7DA-F5E1-47BFA529C2EA}" v="1" dt="2022-08-04T06:56:56.108"/>
    <p1510:client id="{473B1A04-3D76-FFA5-5072-F0A6E14ADEE8}" v="1" dt="2022-09-21T08:19:50.226"/>
    <p1510:client id="{47873020-84AB-541E-D030-EF36814042C9}" v="5" dt="2022-08-17T01:54:56.102"/>
    <p1510:client id="{4B1595F9-6276-4C7E-BCEC-2F0592C08865}" v="2" dt="2022-05-05T11:12:38.448"/>
    <p1510:client id="{502D5556-7564-ED23-49E4-204CEC1F62D1}" v="952" dt="2022-05-31T03:33:19.052"/>
    <p1510:client id="{51175584-B17B-0681-68A5-604E4E7B456B}" v="516" dt="2022-05-06T07:56:03.124"/>
    <p1510:client id="{6368D025-7C6F-2FDB-91D4-67BB565AC136}" v="161" dt="2022-05-23T03:17:25.778"/>
    <p1510:client id="{64DE606D-1738-9561-E6DB-ED7E8D47FD1B}" v="311" dt="2022-05-05T10:14:12.024"/>
    <p1510:client id="{66B11C9A-079F-5E0A-EB73-CCC016FC2C5F}" v="6" dt="2022-05-16T02:48:01.005"/>
    <p1510:client id="{67F019EA-7303-5801-20D0-598E5C748E7A}" v="14" dt="2022-05-31T11:04:49.601"/>
    <p1510:client id="{6AAE4973-DC66-173F-DDF4-AB1FF45C91E3}" v="4" dt="2022-06-15T03:54:24.850"/>
    <p1510:client id="{6FAA5BA5-7126-A059-E54D-6900491E3C88}" v="29" dt="2022-05-04T03:14:21.297"/>
    <p1510:client id="{71B3C5A4-1E13-0518-2F9D-5AFD9787E12D}" v="4" dt="2022-05-12T08:20:12.960"/>
    <p1510:client id="{7610CCFA-F018-E5B5-06B5-AA33AEC72DBA}" v="19" dt="2022-06-14T07:30:30.566"/>
    <p1510:client id="{79CA66F1-0CAA-76E5-8EC9-8E5BBA589F97}" v="14" dt="2022-07-14T02:49:37.346"/>
    <p1510:client id="{7D59161C-47CC-3399-08CF-FDE7EF1F8E6C}" v="1" dt="2022-05-25T03:57:06.337"/>
    <p1510:client id="{7EE0E685-5102-E315-0C5A-6DEFAB8A8D21}" v="224" dt="2022-05-12T07:37:01"/>
    <p1510:client id="{7FE463A0-FFF1-ADDC-3BDD-27C157A73BB6}" v="164" dt="2022-04-25T01:38:15.681"/>
    <p1510:client id="{879D6127-DD7D-ABA9-E343-65AE59F4C065}" v="207" dt="2022-07-04T04:00:59.068"/>
    <p1510:client id="{8FC5C6C9-27E7-44A0-3A14-1180271E4863}" v="326" dt="2022-05-13T09:31:35.368"/>
    <p1510:client id="{9253B8E9-1024-188C-7DAD-C6875C3C91F8}" v="19" dt="2022-06-14T09:42:02.639"/>
    <p1510:client id="{92C1C592-B997-B977-6024-531FAF575998}" v="266" dt="2022-06-15T03:14:18.484"/>
    <p1510:client id="{96136083-B634-C67C-259E-30938137F8FD}" v="629" dt="2022-05-05T05:23:23.168"/>
    <p1510:client id="{9B080824-5ED9-3844-214F-30250122F815}" v="358" dt="2022-05-16T09:34:45.792"/>
    <p1510:client id="{9B46964F-47CF-F5F3-4A0B-46E49A45D03D}" v="764" dt="2022-04-29T10:37:57.641"/>
    <p1510:client id="{B66E66BB-3ED2-D238-2132-EAAB0D13B890}" v="147" dt="2022-06-30T04:24:00.876"/>
    <p1510:client id="{BD67301A-CAE7-DC91-93D1-6F67045C91E3}" v="996" dt="2022-05-27T05:22:13.499"/>
    <p1510:client id="{C932B10B-C644-01D0-EFCF-7E66206FE077}" v="19" dt="2022-06-27T07:07:35.014"/>
    <p1510:client id="{CE82DC7E-7C46-EC9F-CC34-3529F9DB0482}" v="1898" dt="2022-05-12T06:24:59.592"/>
    <p1510:client id="{DF553E0C-08C1-6212-50F7-67AD8E070E29}" v="2083" dt="2022-04-21T11:26:31.141"/>
    <p1510:client id="{E1227ACA-0525-BE33-9DFD-EBC3FADCA209}" v="21" dt="2022-05-11T07:10:38.643"/>
    <p1510:client id="{E255D4E7-8DDC-3E7A-1D64-288D5C60A3EF}" v="37" dt="2022-08-04T01:51:07.543"/>
    <p1510:client id="{E7688C46-497B-C8FF-E6E9-470975208C26}" v="191" dt="2022-05-03T16:28:33.566"/>
    <p1510:client id="{EF0B8F8F-C335-BDE8-4E45-48CC0811088A}" v="4" dt="2022-06-22T03:38:39.092"/>
    <p1510:client id="{F82A5E6A-29B7-6D6C-DA06-771FEE7D4A44}" v="25" dt="2022-06-02T10:47:22.765"/>
    <p1510:client id="{FC997377-8352-C0E3-B9D7-2E57EB4922FD}" v="1" dt="2022-05-11T10:01:08.478"/>
    <p1510:client id="{FD10AA0C-BB04-42E0-2C17-DC1243C91BEB}" v="1" dt="2022-05-31T01:47:49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oc Tran Anh" userId="S::ngocta2@fpts.com.vn::ca56d188-7f1e-465c-a609-22c5cba2dfca" providerId="AD" clId="Web-{EF0B8F8F-C335-BDE8-4E45-48CC0811088A}"/>
    <pc:docChg chg="modSld">
      <pc:chgData name="Ngoc Tran Anh" userId="S::ngocta2@fpts.com.vn::ca56d188-7f1e-465c-a609-22c5cba2dfca" providerId="AD" clId="Web-{EF0B8F8F-C335-BDE8-4E45-48CC0811088A}" dt="2022-06-22T03:38:39.092" v="4" actId="20577"/>
      <pc:docMkLst>
        <pc:docMk/>
      </pc:docMkLst>
      <pc:sldChg chg="modSp">
        <pc:chgData name="Ngoc Tran Anh" userId="S::ngocta2@fpts.com.vn::ca56d188-7f1e-465c-a609-22c5cba2dfca" providerId="AD" clId="Web-{EF0B8F8F-C335-BDE8-4E45-48CC0811088A}" dt="2022-06-22T03:38:39.092" v="4" actId="20577"/>
        <pc:sldMkLst>
          <pc:docMk/>
          <pc:sldMk cId="3799119175" sldId="287"/>
        </pc:sldMkLst>
        <pc:spChg chg="mod">
          <ac:chgData name="Ngoc Tran Anh" userId="S::ngocta2@fpts.com.vn::ca56d188-7f1e-465c-a609-22c5cba2dfca" providerId="AD" clId="Web-{EF0B8F8F-C335-BDE8-4E45-48CC0811088A}" dt="2022-06-22T03:38:39.092" v="4" actId="20577"/>
          <ac:spMkLst>
            <pc:docMk/>
            <pc:sldMk cId="3799119175" sldId="287"/>
            <ac:spMk id="3" creationId="{F4BD084F-9FAE-6B0E-D0FC-B25B7017066E}"/>
          </ac:spMkLst>
        </pc:spChg>
      </pc:sldChg>
    </pc:docChg>
  </pc:docChgLst>
  <pc:docChgLst>
    <pc:chgData name="Ngoc Tran Anh" userId="S::ngocta2@fpts.com.vn::ca56d188-7f1e-465c-a609-22c5cba2dfca" providerId="AD" clId="Web-{92C1C592-B997-B977-6024-531FAF575998}"/>
    <pc:docChg chg="addSld modSld sldOrd">
      <pc:chgData name="Ngoc Tran Anh" userId="S::ngocta2@fpts.com.vn::ca56d188-7f1e-465c-a609-22c5cba2dfca" providerId="AD" clId="Web-{92C1C592-B997-B977-6024-531FAF575998}" dt="2022-06-15T03:14:18.500" v="271" actId="20577"/>
      <pc:docMkLst>
        <pc:docMk/>
      </pc:docMkLst>
      <pc:sldChg chg="modSp">
        <pc:chgData name="Ngoc Tran Anh" userId="S::ngocta2@fpts.com.vn::ca56d188-7f1e-465c-a609-22c5cba2dfca" providerId="AD" clId="Web-{92C1C592-B997-B977-6024-531FAF575998}" dt="2022-06-15T02:46:55.113" v="23" actId="20577"/>
        <pc:sldMkLst>
          <pc:docMk/>
          <pc:sldMk cId="3799119175" sldId="287"/>
        </pc:sldMkLst>
        <pc:spChg chg="mod">
          <ac:chgData name="Ngoc Tran Anh" userId="S::ngocta2@fpts.com.vn::ca56d188-7f1e-465c-a609-22c5cba2dfca" providerId="AD" clId="Web-{92C1C592-B997-B977-6024-531FAF575998}" dt="2022-06-15T02:46:55.113" v="23" actId="20577"/>
          <ac:spMkLst>
            <pc:docMk/>
            <pc:sldMk cId="3799119175" sldId="287"/>
            <ac:spMk id="3" creationId="{F4BD084F-9FAE-6B0E-D0FC-B25B7017066E}"/>
          </ac:spMkLst>
        </pc:spChg>
      </pc:sldChg>
      <pc:sldChg chg="modSp ord">
        <pc:chgData name="Ngoc Tran Anh" userId="S::ngocta2@fpts.com.vn::ca56d188-7f1e-465c-a609-22c5cba2dfca" providerId="AD" clId="Web-{92C1C592-B997-B977-6024-531FAF575998}" dt="2022-06-15T03:13:25.796" v="267" actId="20577"/>
        <pc:sldMkLst>
          <pc:docMk/>
          <pc:sldMk cId="3530292023" sldId="298"/>
        </pc:sldMkLst>
        <pc:spChg chg="mod">
          <ac:chgData name="Ngoc Tran Anh" userId="S::ngocta2@fpts.com.vn::ca56d188-7f1e-465c-a609-22c5cba2dfca" providerId="AD" clId="Web-{92C1C592-B997-B977-6024-531FAF575998}" dt="2022-06-15T03:13:25.796" v="267" actId="20577"/>
          <ac:spMkLst>
            <pc:docMk/>
            <pc:sldMk cId="3530292023" sldId="298"/>
            <ac:spMk id="2" creationId="{15CE0A07-454D-F5A1-2F57-3B5154DE3878}"/>
          </ac:spMkLst>
        </pc:spChg>
      </pc:sldChg>
      <pc:sldChg chg="modSp add replId">
        <pc:chgData name="Ngoc Tran Anh" userId="S::ngocta2@fpts.com.vn::ca56d188-7f1e-465c-a609-22c5cba2dfca" providerId="AD" clId="Web-{92C1C592-B997-B977-6024-531FAF575998}" dt="2022-06-15T03:14:18.500" v="271" actId="20577"/>
        <pc:sldMkLst>
          <pc:docMk/>
          <pc:sldMk cId="520966117" sldId="310"/>
        </pc:sldMkLst>
        <pc:spChg chg="mod">
          <ac:chgData name="Ngoc Tran Anh" userId="S::ngocta2@fpts.com.vn::ca56d188-7f1e-465c-a609-22c5cba2dfca" providerId="AD" clId="Web-{92C1C592-B997-B977-6024-531FAF575998}" dt="2022-06-15T02:47:17.270" v="30" actId="20577"/>
          <ac:spMkLst>
            <pc:docMk/>
            <pc:sldMk cId="520966117" sldId="310"/>
            <ac:spMk id="2" creationId="{15CE0A07-454D-F5A1-2F57-3B5154DE3878}"/>
          </ac:spMkLst>
        </pc:spChg>
        <pc:spChg chg="mod">
          <ac:chgData name="Ngoc Tran Anh" userId="S::ngocta2@fpts.com.vn::ca56d188-7f1e-465c-a609-22c5cba2dfca" providerId="AD" clId="Web-{92C1C592-B997-B977-6024-531FAF575998}" dt="2022-06-15T03:14:18.500" v="271" actId="20577"/>
          <ac:spMkLst>
            <pc:docMk/>
            <pc:sldMk cId="520966117" sldId="310"/>
            <ac:spMk id="3" creationId="{F4BD084F-9FAE-6B0E-D0FC-B25B7017066E}"/>
          </ac:spMkLst>
        </pc:spChg>
      </pc:sldChg>
    </pc:docChg>
  </pc:docChgLst>
  <pc:docChgLst>
    <pc:chgData name="Ngoc Tran Anh" userId="S::ngocta2@fpts.com.vn::ca56d188-7f1e-465c-a609-22c5cba2dfca" providerId="AD" clId="Web-{1E370534-4468-A182-F9D3-E18A6D9FC7FD}"/>
    <pc:docChg chg="addSld delSld modSld">
      <pc:chgData name="Ngoc Tran Anh" userId="S::ngocta2@fpts.com.vn::ca56d188-7f1e-465c-a609-22c5cba2dfca" providerId="AD" clId="Web-{1E370534-4468-A182-F9D3-E18A6D9FC7FD}" dt="2022-04-22T03:00:05.940" v="30" actId="20577"/>
      <pc:docMkLst>
        <pc:docMk/>
      </pc:docMkLst>
      <pc:sldChg chg="modSp">
        <pc:chgData name="Ngoc Tran Anh" userId="S::ngocta2@fpts.com.vn::ca56d188-7f1e-465c-a609-22c5cba2dfca" providerId="AD" clId="Web-{1E370534-4468-A182-F9D3-E18A6D9FC7FD}" dt="2022-04-22T03:00:05.940" v="30" actId="20577"/>
        <pc:sldMkLst>
          <pc:docMk/>
          <pc:sldMk cId="3826462992" sldId="265"/>
        </pc:sldMkLst>
        <pc:spChg chg="mod">
          <ac:chgData name="Ngoc Tran Anh" userId="S::ngocta2@fpts.com.vn::ca56d188-7f1e-465c-a609-22c5cba2dfca" providerId="AD" clId="Web-{1E370534-4468-A182-F9D3-E18A6D9FC7FD}" dt="2022-04-22T03:00:05.940" v="30" actId="20577"/>
          <ac:spMkLst>
            <pc:docMk/>
            <pc:sldMk cId="3826462992" sldId="265"/>
            <ac:spMk id="3" creationId="{86E94B27-DD77-EDDD-5A7B-6CBDB62106FF}"/>
          </ac:spMkLst>
        </pc:spChg>
      </pc:sldChg>
      <pc:sldChg chg="del">
        <pc:chgData name="Ngoc Tran Anh" userId="S::ngocta2@fpts.com.vn::ca56d188-7f1e-465c-a609-22c5cba2dfca" providerId="AD" clId="Web-{1E370534-4468-A182-F9D3-E18A6D9FC7FD}" dt="2022-04-22T02:36:43.949" v="12"/>
        <pc:sldMkLst>
          <pc:docMk/>
          <pc:sldMk cId="446105913" sldId="270"/>
        </pc:sldMkLst>
      </pc:sldChg>
      <pc:sldChg chg="modSp add replId">
        <pc:chgData name="Ngoc Tran Anh" userId="S::ngocta2@fpts.com.vn::ca56d188-7f1e-465c-a609-22c5cba2dfca" providerId="AD" clId="Web-{1E370534-4468-A182-F9D3-E18A6D9FC7FD}" dt="2022-04-22T02:36:38.887" v="11"/>
        <pc:sldMkLst>
          <pc:docMk/>
          <pc:sldMk cId="3546990293" sldId="273"/>
        </pc:sldMkLst>
        <pc:spChg chg="mod">
          <ac:chgData name="Ngoc Tran Anh" userId="S::ngocta2@fpts.com.vn::ca56d188-7f1e-465c-a609-22c5cba2dfca" providerId="AD" clId="Web-{1E370534-4468-A182-F9D3-E18A6D9FC7FD}" dt="2022-04-22T02:36:38.871" v="10"/>
          <ac:spMkLst>
            <pc:docMk/>
            <pc:sldMk cId="3546990293" sldId="273"/>
            <ac:spMk id="2" creationId="{15CE0A07-454D-F5A1-2F57-3B5154DE3878}"/>
          </ac:spMkLst>
        </pc:spChg>
        <pc:spChg chg="mod">
          <ac:chgData name="Ngoc Tran Anh" userId="S::ngocta2@fpts.com.vn::ca56d188-7f1e-465c-a609-22c5cba2dfca" providerId="AD" clId="Web-{1E370534-4468-A182-F9D3-E18A6D9FC7FD}" dt="2022-04-22T02:36:38.887" v="11"/>
          <ac:spMkLst>
            <pc:docMk/>
            <pc:sldMk cId="3546990293" sldId="273"/>
            <ac:spMk id="3" creationId="{F4BD084F-9FAE-6B0E-D0FC-B25B7017066E}"/>
          </ac:spMkLst>
        </pc:spChg>
      </pc:sldChg>
    </pc:docChg>
  </pc:docChgLst>
  <pc:docChgLst>
    <pc:chgData name="Ngoc Tran Anh" userId="S::ngocta2@fpts.com.vn::ca56d188-7f1e-465c-a609-22c5cba2dfca" providerId="AD" clId="Web-{DF553E0C-08C1-6212-50F7-67AD8E070E29}"/>
    <pc:docChg chg="addSld delSld modSld sldOrd addMainMaster delMainMaster">
      <pc:chgData name="Ngoc Tran Anh" userId="S::ngocta2@fpts.com.vn::ca56d188-7f1e-465c-a609-22c5cba2dfca" providerId="AD" clId="Web-{DF553E0C-08C1-6212-50F7-67AD8E070E29}" dt="2022-04-21T11:26:31.141" v="2046"/>
      <pc:docMkLst>
        <pc:docMk/>
      </pc:docMkLst>
      <pc:sldChg chg="modSp mod modClrScheme chgLayout">
        <pc:chgData name="Ngoc Tran Anh" userId="S::ngocta2@fpts.com.vn::ca56d188-7f1e-465c-a609-22c5cba2dfca" providerId="AD" clId="Web-{DF553E0C-08C1-6212-50F7-67AD8E070E29}" dt="2022-04-21T11:26:00.625" v="2040"/>
        <pc:sldMkLst>
          <pc:docMk/>
          <pc:sldMk cId="109857222" sldId="256"/>
        </pc:sldMkLst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109857222" sldId="256"/>
            <ac:spMk id="3" creationId="{00000000-0000-0000-0000-000000000000}"/>
          </ac:spMkLst>
        </pc:spChg>
      </pc:sldChg>
      <pc:sldChg chg="modSp mod modClrScheme chgLayout">
        <pc:chgData name="Ngoc Tran Anh" userId="S::ngocta2@fpts.com.vn::ca56d188-7f1e-465c-a609-22c5cba2dfca" providerId="AD" clId="Web-{DF553E0C-08C1-6212-50F7-67AD8E070E29}" dt="2022-04-21T11:26:00.625" v="2040"/>
        <pc:sldMkLst>
          <pc:docMk/>
          <pc:sldMk cId="145082417" sldId="257"/>
        </pc:sldMkLst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145082417" sldId="257"/>
            <ac:spMk id="2" creationId="{15CE0A07-454D-F5A1-2F57-3B5154DE3878}"/>
          </ac:spMkLst>
        </pc:spChg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145082417" sldId="257"/>
            <ac:spMk id="3" creationId="{86E94B27-DD77-EDDD-5A7B-6CBDB62106FF}"/>
          </ac:spMkLst>
        </pc:spChg>
      </pc:sldChg>
      <pc:sldChg chg="modSp add mod replId modClrScheme chgLayout">
        <pc:chgData name="Ngoc Tran Anh" userId="S::ngocta2@fpts.com.vn::ca56d188-7f1e-465c-a609-22c5cba2dfca" providerId="AD" clId="Web-{DF553E0C-08C1-6212-50F7-67AD8E070E29}" dt="2022-04-21T11:26:00.625" v="2040"/>
        <pc:sldMkLst>
          <pc:docMk/>
          <pc:sldMk cId="1056773060" sldId="258"/>
        </pc:sldMkLst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1056773060" sldId="258"/>
            <ac:spMk id="2" creationId="{15CE0A07-454D-F5A1-2F57-3B5154DE3878}"/>
          </ac:spMkLst>
        </pc:spChg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1056773060" sldId="258"/>
            <ac:spMk id="3" creationId="{86E94B27-DD77-EDDD-5A7B-6CBDB62106FF}"/>
          </ac:spMkLst>
        </pc:spChg>
      </pc:sldChg>
      <pc:sldChg chg="modSp add mod replId modClrScheme chgLayout">
        <pc:chgData name="Ngoc Tran Anh" userId="S::ngocta2@fpts.com.vn::ca56d188-7f1e-465c-a609-22c5cba2dfca" providerId="AD" clId="Web-{DF553E0C-08C1-6212-50F7-67AD8E070E29}" dt="2022-04-21T11:26:00.625" v="2040"/>
        <pc:sldMkLst>
          <pc:docMk/>
          <pc:sldMk cId="2130837428" sldId="259"/>
        </pc:sldMkLst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2130837428" sldId="259"/>
            <ac:spMk id="2" creationId="{15CE0A07-454D-F5A1-2F57-3B5154DE3878}"/>
          </ac:spMkLst>
        </pc:spChg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2130837428" sldId="259"/>
            <ac:spMk id="3" creationId="{86E94B27-DD77-EDDD-5A7B-6CBDB62106FF}"/>
          </ac:spMkLst>
        </pc:spChg>
      </pc:sldChg>
      <pc:sldChg chg="modSp add mod replId modClrScheme chgLayout">
        <pc:chgData name="Ngoc Tran Anh" userId="S::ngocta2@fpts.com.vn::ca56d188-7f1e-465c-a609-22c5cba2dfca" providerId="AD" clId="Web-{DF553E0C-08C1-6212-50F7-67AD8E070E29}" dt="2022-04-21T11:26:00.625" v="2040"/>
        <pc:sldMkLst>
          <pc:docMk/>
          <pc:sldMk cId="3672040993" sldId="260"/>
        </pc:sldMkLst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3672040993" sldId="260"/>
            <ac:spMk id="2" creationId="{15CE0A07-454D-F5A1-2F57-3B5154DE3878}"/>
          </ac:spMkLst>
        </pc:spChg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3672040993" sldId="260"/>
            <ac:spMk id="3" creationId="{86E94B27-DD77-EDDD-5A7B-6CBDB62106FF}"/>
          </ac:spMkLst>
        </pc:spChg>
      </pc:sldChg>
      <pc:sldChg chg="modSp add mod replId modClrScheme chgLayout">
        <pc:chgData name="Ngoc Tran Anh" userId="S::ngocta2@fpts.com.vn::ca56d188-7f1e-465c-a609-22c5cba2dfca" providerId="AD" clId="Web-{DF553E0C-08C1-6212-50F7-67AD8E070E29}" dt="2022-04-21T11:26:00.625" v="2040"/>
        <pc:sldMkLst>
          <pc:docMk/>
          <pc:sldMk cId="464347867" sldId="261"/>
        </pc:sldMkLst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464347867" sldId="261"/>
            <ac:spMk id="2" creationId="{15CE0A07-454D-F5A1-2F57-3B5154DE3878}"/>
          </ac:spMkLst>
        </pc:spChg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464347867" sldId="261"/>
            <ac:spMk id="3" creationId="{86E94B27-DD77-EDDD-5A7B-6CBDB62106FF}"/>
          </ac:spMkLst>
        </pc:spChg>
      </pc:sldChg>
      <pc:sldChg chg="addSp delSp modSp add mod replId modClrScheme chgLayout">
        <pc:chgData name="Ngoc Tran Anh" userId="S::ngocta2@fpts.com.vn::ca56d188-7f1e-465c-a609-22c5cba2dfca" providerId="AD" clId="Web-{DF553E0C-08C1-6212-50F7-67AD8E070E29}" dt="2022-04-21T11:26:00.625" v="2040"/>
        <pc:sldMkLst>
          <pc:docMk/>
          <pc:sldMk cId="132668830" sldId="262"/>
        </pc:sldMkLst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132668830" sldId="262"/>
            <ac:spMk id="2" creationId="{15CE0A07-454D-F5A1-2F57-3B5154DE3878}"/>
          </ac:spMkLst>
        </pc:spChg>
        <pc:spChg chg="del mod">
          <ac:chgData name="Ngoc Tran Anh" userId="S::ngocta2@fpts.com.vn::ca56d188-7f1e-465c-a609-22c5cba2dfca" providerId="AD" clId="Web-{DF553E0C-08C1-6212-50F7-67AD8E070E29}" dt="2022-04-20T11:15:34.038" v="901"/>
          <ac:spMkLst>
            <pc:docMk/>
            <pc:sldMk cId="132668830" sldId="262"/>
            <ac:spMk id="3" creationId="{86E94B27-DD77-EDDD-5A7B-6CBDB62106FF}"/>
          </ac:spMkLst>
        </pc:spChg>
        <pc:spChg chg="add mod">
          <ac:chgData name="Ngoc Tran Anh" userId="S::ngocta2@fpts.com.vn::ca56d188-7f1e-465c-a609-22c5cba2dfca" providerId="AD" clId="Web-{DF553E0C-08C1-6212-50F7-67AD8E070E29}" dt="2022-04-21T06:43:07.908" v="1263" actId="20577"/>
          <ac:spMkLst>
            <pc:docMk/>
            <pc:sldMk cId="132668830" sldId="262"/>
            <ac:spMk id="3" creationId="{F4BD084F-9FAE-6B0E-D0FC-B25B7017066E}"/>
          </ac:spMkLst>
        </pc:spChg>
        <pc:spChg chg="add del mod">
          <ac:chgData name="Ngoc Tran Anh" userId="S::ngocta2@fpts.com.vn::ca56d188-7f1e-465c-a609-22c5cba2dfca" providerId="AD" clId="Web-{DF553E0C-08C1-6212-50F7-67AD8E070E29}" dt="2022-04-21T04:08:56.417" v="1049"/>
          <ac:spMkLst>
            <pc:docMk/>
            <pc:sldMk cId="132668830" sldId="262"/>
            <ac:spMk id="6" creationId="{38D3AB95-8547-D995-E2DF-34F10C7BF5FC}"/>
          </ac:spMkLst>
        </pc:spChg>
        <pc:picChg chg="add del mod ord">
          <ac:chgData name="Ngoc Tran Anh" userId="S::ngocta2@fpts.com.vn::ca56d188-7f1e-465c-a609-22c5cba2dfca" providerId="AD" clId="Web-{DF553E0C-08C1-6212-50F7-67AD8E070E29}" dt="2022-04-21T04:08:53.635" v="1048"/>
          <ac:picMkLst>
            <pc:docMk/>
            <pc:sldMk cId="132668830" sldId="262"/>
            <ac:picMk id="4" creationId="{86809DF0-316F-D5B8-8B2A-91FCBED1F642}"/>
          </ac:picMkLst>
        </pc:picChg>
        <pc:picChg chg="add mod ord">
          <ac:chgData name="Ngoc Tran Anh" userId="S::ngocta2@fpts.com.vn::ca56d188-7f1e-465c-a609-22c5cba2dfca" providerId="AD" clId="Web-{DF553E0C-08C1-6212-50F7-67AD8E070E29}" dt="2022-04-21T11:26:00.625" v="2040"/>
          <ac:picMkLst>
            <pc:docMk/>
            <pc:sldMk cId="132668830" sldId="262"/>
            <ac:picMk id="7" creationId="{D28061FF-4598-7A92-A4B2-2D912C8BED38}"/>
          </ac:picMkLst>
        </pc:picChg>
      </pc:sldChg>
      <pc:sldChg chg="addSp delSp modSp add mod replId modClrScheme chgLayout">
        <pc:chgData name="Ngoc Tran Anh" userId="S::ngocta2@fpts.com.vn::ca56d188-7f1e-465c-a609-22c5cba2dfca" providerId="AD" clId="Web-{DF553E0C-08C1-6212-50F7-67AD8E070E29}" dt="2022-04-21T11:26:00.625" v="2040"/>
        <pc:sldMkLst>
          <pc:docMk/>
          <pc:sldMk cId="455824103" sldId="263"/>
        </pc:sldMkLst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455824103" sldId="263"/>
            <ac:spMk id="2" creationId="{15CE0A07-454D-F5A1-2F57-3B5154DE3878}"/>
          </ac:spMkLst>
        </pc:spChg>
        <pc:spChg chg="del mod">
          <ac:chgData name="Ngoc Tran Anh" userId="S::ngocta2@fpts.com.vn::ca56d188-7f1e-465c-a609-22c5cba2dfca" providerId="AD" clId="Web-{DF553E0C-08C1-6212-50F7-67AD8E070E29}" dt="2022-04-20T11:11:45.798" v="862"/>
          <ac:spMkLst>
            <pc:docMk/>
            <pc:sldMk cId="455824103" sldId="263"/>
            <ac:spMk id="3" creationId="{86E94B27-DD77-EDDD-5A7B-6CBDB62106FF}"/>
          </ac:spMkLst>
        </pc:spChg>
        <pc:spChg chg="add del mod">
          <ac:chgData name="Ngoc Tran Anh" userId="S::ngocta2@fpts.com.vn::ca56d188-7f1e-465c-a609-22c5cba2dfca" providerId="AD" clId="Web-{DF553E0C-08C1-6212-50F7-67AD8E070E29}" dt="2022-04-21T00:58:02.362" v="956"/>
          <ac:spMkLst>
            <pc:docMk/>
            <pc:sldMk cId="455824103" sldId="263"/>
            <ac:spMk id="3" creationId="{B5F7B355-7013-45B9-768D-39773223B745}"/>
          </ac:spMkLst>
        </pc:spChg>
        <pc:spChg chg="add del">
          <ac:chgData name="Ngoc Tran Anh" userId="S::ngocta2@fpts.com.vn::ca56d188-7f1e-465c-a609-22c5cba2dfca" providerId="AD" clId="Web-{DF553E0C-08C1-6212-50F7-67AD8E070E29}" dt="2022-04-21T00:57:56.768" v="954"/>
          <ac:spMkLst>
            <pc:docMk/>
            <pc:sldMk cId="455824103" sldId="263"/>
            <ac:spMk id="5" creationId="{9A9810FE-0B6A-A26D-4DEC-84232524D5F1}"/>
          </ac:spMkLst>
        </pc:spChg>
        <pc:spChg chg="add del">
          <ac:chgData name="Ngoc Tran Anh" userId="S::ngocta2@fpts.com.vn::ca56d188-7f1e-465c-a609-22c5cba2dfca" providerId="AD" clId="Web-{DF553E0C-08C1-6212-50F7-67AD8E070E29}" dt="2022-04-21T00:57:56.253" v="953"/>
          <ac:spMkLst>
            <pc:docMk/>
            <pc:sldMk cId="455824103" sldId="263"/>
            <ac:spMk id="6" creationId="{B2D3EEF8-0928-9009-A741-1564FCCAD3EE}"/>
          </ac:spMkLst>
        </pc:spChg>
        <pc:spChg chg="add mod">
          <ac:chgData name="Ngoc Tran Anh" userId="S::ngocta2@fpts.com.vn::ca56d188-7f1e-465c-a609-22c5cba2dfca" providerId="AD" clId="Web-{DF553E0C-08C1-6212-50F7-67AD8E070E29}" dt="2022-04-21T11:07:37.741" v="2039" actId="20577"/>
          <ac:spMkLst>
            <pc:docMk/>
            <pc:sldMk cId="455824103" sldId="263"/>
            <ac:spMk id="8" creationId="{E7414781-EAE0-DCFB-E338-581DE3A7028B}"/>
          </ac:spMkLst>
        </pc:spChg>
        <pc:picChg chg="add mod ord">
          <ac:chgData name="Ngoc Tran Anh" userId="S::ngocta2@fpts.com.vn::ca56d188-7f1e-465c-a609-22c5cba2dfca" providerId="AD" clId="Web-{DF553E0C-08C1-6212-50F7-67AD8E070E29}" dt="2022-04-21T11:26:00.625" v="2040"/>
          <ac:picMkLst>
            <pc:docMk/>
            <pc:sldMk cId="455824103" sldId="263"/>
            <ac:picMk id="4" creationId="{C8710F8F-EE8E-F4FD-BCFB-34F93AB355A3}"/>
          </ac:picMkLst>
        </pc:picChg>
      </pc:sldChg>
      <pc:sldChg chg="addSp modSp add mod replId modClrScheme chgLayout">
        <pc:chgData name="Ngoc Tran Anh" userId="S::ngocta2@fpts.com.vn::ca56d188-7f1e-465c-a609-22c5cba2dfca" providerId="AD" clId="Web-{DF553E0C-08C1-6212-50F7-67AD8E070E29}" dt="2022-04-21T11:26:00.625" v="2040"/>
        <pc:sldMkLst>
          <pc:docMk/>
          <pc:sldMk cId="661913343" sldId="264"/>
        </pc:sldMkLst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661913343" sldId="264"/>
            <ac:spMk id="2" creationId="{15CE0A07-454D-F5A1-2F57-3B5154DE3878}"/>
          </ac:spMkLst>
        </pc:spChg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661913343" sldId="264"/>
            <ac:spMk id="3" creationId="{86E94B27-DD77-EDDD-5A7B-6CBDB62106FF}"/>
          </ac:spMkLst>
        </pc:spChg>
        <pc:picChg chg="add mod">
          <ac:chgData name="Ngoc Tran Anh" userId="S::ngocta2@fpts.com.vn::ca56d188-7f1e-465c-a609-22c5cba2dfca" providerId="AD" clId="Web-{DF553E0C-08C1-6212-50F7-67AD8E070E29}" dt="2022-04-20T11:01:51.098" v="805" actId="1076"/>
          <ac:picMkLst>
            <pc:docMk/>
            <pc:sldMk cId="661913343" sldId="264"/>
            <ac:picMk id="4" creationId="{2BD0BC48-9FEE-CDF9-C23F-30B462CB826E}"/>
          </ac:picMkLst>
        </pc:picChg>
      </pc:sldChg>
      <pc:sldChg chg="modSp add mod replId modClrScheme chgLayout">
        <pc:chgData name="Ngoc Tran Anh" userId="S::ngocta2@fpts.com.vn::ca56d188-7f1e-465c-a609-22c5cba2dfca" providerId="AD" clId="Web-{DF553E0C-08C1-6212-50F7-67AD8E070E29}" dt="2022-04-21T11:26:00.625" v="2040"/>
        <pc:sldMkLst>
          <pc:docMk/>
          <pc:sldMk cId="3826462992" sldId="265"/>
        </pc:sldMkLst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3826462992" sldId="265"/>
            <ac:spMk id="2" creationId="{15CE0A07-454D-F5A1-2F57-3B5154DE3878}"/>
          </ac:spMkLst>
        </pc:spChg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3826462992" sldId="265"/>
            <ac:spMk id="3" creationId="{86E94B27-DD77-EDDD-5A7B-6CBDB62106FF}"/>
          </ac:spMkLst>
        </pc:spChg>
      </pc:sldChg>
      <pc:sldChg chg="addSp delSp modSp add mod replId setBg modClrScheme chgLayout">
        <pc:chgData name="Ngoc Tran Anh" userId="S::ngocta2@fpts.com.vn::ca56d188-7f1e-465c-a609-22c5cba2dfca" providerId="AD" clId="Web-{DF553E0C-08C1-6212-50F7-67AD8E070E29}" dt="2022-04-21T11:26:00.625" v="2040"/>
        <pc:sldMkLst>
          <pc:docMk/>
          <pc:sldMk cId="1100279684" sldId="266"/>
        </pc:sldMkLst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1100279684" sldId="266"/>
            <ac:spMk id="2" creationId="{15CE0A07-454D-F5A1-2F57-3B5154DE3878}"/>
          </ac:spMkLst>
        </pc:spChg>
        <pc:spChg chg="mod">
          <ac:chgData name="Ngoc Tran Anh" userId="S::ngocta2@fpts.com.vn::ca56d188-7f1e-465c-a609-22c5cba2dfca" providerId="AD" clId="Web-{DF553E0C-08C1-6212-50F7-67AD8E070E29}" dt="2022-04-21T06:35:33.805" v="1221" actId="20577"/>
          <ac:spMkLst>
            <pc:docMk/>
            <pc:sldMk cId="1100279684" sldId="266"/>
            <ac:spMk id="3" creationId="{F4BD084F-9FAE-6B0E-D0FC-B25B7017066E}"/>
          </ac:spMkLst>
        </pc:spChg>
        <pc:spChg chg="add del mod">
          <ac:chgData name="Ngoc Tran Anh" userId="S::ngocta2@fpts.com.vn::ca56d188-7f1e-465c-a609-22c5cba2dfca" providerId="AD" clId="Web-{DF553E0C-08C1-6212-50F7-67AD8E070E29}" dt="2022-04-21T02:50:30.742" v="1044"/>
          <ac:spMkLst>
            <pc:docMk/>
            <pc:sldMk cId="1100279684" sldId="266"/>
            <ac:spMk id="6" creationId="{3BC6E2B3-6823-475B-77EA-CD4D0DF50D3D}"/>
          </ac:spMkLst>
        </pc:spChg>
        <pc:spChg chg="add del">
          <ac:chgData name="Ngoc Tran Anh" userId="S::ngocta2@fpts.com.vn::ca56d188-7f1e-465c-a609-22c5cba2dfca" providerId="AD" clId="Web-{DF553E0C-08C1-6212-50F7-67AD8E070E29}" dt="2022-04-21T02:51:04.837" v="1047"/>
          <ac:spMkLst>
            <pc:docMk/>
            <pc:sldMk cId="1100279684" sldId="266"/>
            <ac:spMk id="12" creationId="{C232B152-3720-4D3B-97ED-45CE5483F16F}"/>
          </ac:spMkLst>
        </pc:spChg>
        <pc:spChg chg="add del">
          <ac:chgData name="Ngoc Tran Anh" userId="S::ngocta2@fpts.com.vn::ca56d188-7f1e-465c-a609-22c5cba2dfca" providerId="AD" clId="Web-{DF553E0C-08C1-6212-50F7-67AD8E070E29}" dt="2022-04-21T02:51:04.837" v="1047"/>
          <ac:spMkLst>
            <pc:docMk/>
            <pc:sldMk cId="1100279684" sldId="266"/>
            <ac:spMk id="14" creationId="{11BAB570-FF10-4E96-8A3F-FA9804702B89}"/>
          </ac:spMkLst>
        </pc:spChg>
        <pc:spChg chg="add del">
          <ac:chgData name="Ngoc Tran Anh" userId="S::ngocta2@fpts.com.vn::ca56d188-7f1e-465c-a609-22c5cba2dfca" providerId="AD" clId="Web-{DF553E0C-08C1-6212-50F7-67AD8E070E29}" dt="2022-04-21T02:51:04.837" v="1047"/>
          <ac:spMkLst>
            <pc:docMk/>
            <pc:sldMk cId="1100279684" sldId="266"/>
            <ac:spMk id="16" creationId="{4B9FAFB2-BEB5-4848-8018-BCAD99E2E1AA}"/>
          </ac:spMkLst>
        </pc:spChg>
        <pc:picChg chg="del">
          <ac:chgData name="Ngoc Tran Anh" userId="S::ngocta2@fpts.com.vn::ca56d188-7f1e-465c-a609-22c5cba2dfca" providerId="AD" clId="Web-{DF553E0C-08C1-6212-50F7-67AD8E070E29}" dt="2022-04-21T02:50:27.211" v="1043"/>
          <ac:picMkLst>
            <pc:docMk/>
            <pc:sldMk cId="1100279684" sldId="266"/>
            <ac:picMk id="4" creationId="{86809DF0-316F-D5B8-8B2A-91FCBED1F642}"/>
          </ac:picMkLst>
        </pc:picChg>
        <pc:picChg chg="add mod ord">
          <ac:chgData name="Ngoc Tran Anh" userId="S::ngocta2@fpts.com.vn::ca56d188-7f1e-465c-a609-22c5cba2dfca" providerId="AD" clId="Web-{DF553E0C-08C1-6212-50F7-67AD8E070E29}" dt="2022-04-21T11:26:00.625" v="2040"/>
          <ac:picMkLst>
            <pc:docMk/>
            <pc:sldMk cId="1100279684" sldId="266"/>
            <ac:picMk id="7" creationId="{788EFBDF-6BA3-6A45-CE05-69F706D0CC0C}"/>
          </ac:picMkLst>
        </pc:picChg>
      </pc:sldChg>
      <pc:sldChg chg="modSp add mod replId modClrScheme chgLayout">
        <pc:chgData name="Ngoc Tran Anh" userId="S::ngocta2@fpts.com.vn::ca56d188-7f1e-465c-a609-22c5cba2dfca" providerId="AD" clId="Web-{DF553E0C-08C1-6212-50F7-67AD8E070E29}" dt="2022-04-21T11:26:00.625" v="2040"/>
        <pc:sldMkLst>
          <pc:docMk/>
          <pc:sldMk cId="739918795" sldId="267"/>
        </pc:sldMkLst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739918795" sldId="267"/>
            <ac:spMk id="2" creationId="{15CE0A07-454D-F5A1-2F57-3B5154DE3878}"/>
          </ac:spMkLst>
        </pc:spChg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739918795" sldId="267"/>
            <ac:spMk id="3" creationId="{86E94B27-DD77-EDDD-5A7B-6CBDB62106FF}"/>
          </ac:spMkLst>
        </pc:spChg>
      </pc:sldChg>
      <pc:sldChg chg="modSp add mod replId modClrScheme chgLayout">
        <pc:chgData name="Ngoc Tran Anh" userId="S::ngocta2@fpts.com.vn::ca56d188-7f1e-465c-a609-22c5cba2dfca" providerId="AD" clId="Web-{DF553E0C-08C1-6212-50F7-67AD8E070E29}" dt="2022-04-21T11:26:00.625" v="2040"/>
        <pc:sldMkLst>
          <pc:docMk/>
          <pc:sldMk cId="3420475171" sldId="268"/>
        </pc:sldMkLst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3420475171" sldId="268"/>
            <ac:spMk id="2" creationId="{15CE0A07-454D-F5A1-2F57-3B5154DE3878}"/>
          </ac:spMkLst>
        </pc:spChg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3420475171" sldId="268"/>
            <ac:spMk id="3" creationId="{86E94B27-DD77-EDDD-5A7B-6CBDB62106FF}"/>
          </ac:spMkLst>
        </pc:spChg>
      </pc:sldChg>
      <pc:sldChg chg="addSp delSp modSp add mod replId modClrScheme chgLayout">
        <pc:chgData name="Ngoc Tran Anh" userId="S::ngocta2@fpts.com.vn::ca56d188-7f1e-465c-a609-22c5cba2dfca" providerId="AD" clId="Web-{DF553E0C-08C1-6212-50F7-67AD8E070E29}" dt="2022-04-21T11:26:00.625" v="2040"/>
        <pc:sldMkLst>
          <pc:docMk/>
          <pc:sldMk cId="253317885" sldId="269"/>
        </pc:sldMkLst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253317885" sldId="269"/>
            <ac:spMk id="2" creationId="{15CE0A07-454D-F5A1-2F57-3B5154DE3878}"/>
          </ac:spMkLst>
        </pc:spChg>
        <pc:spChg chg="mod">
          <ac:chgData name="Ngoc Tran Anh" userId="S::ngocta2@fpts.com.vn::ca56d188-7f1e-465c-a609-22c5cba2dfca" providerId="AD" clId="Web-{DF553E0C-08C1-6212-50F7-67AD8E070E29}" dt="2022-04-21T09:15:16.044" v="1977" actId="20577"/>
          <ac:spMkLst>
            <pc:docMk/>
            <pc:sldMk cId="253317885" sldId="269"/>
            <ac:spMk id="3" creationId="{F4BD084F-9FAE-6B0E-D0FC-B25B7017066E}"/>
          </ac:spMkLst>
        </pc:spChg>
        <pc:spChg chg="add del mod">
          <ac:chgData name="Ngoc Tran Anh" userId="S::ngocta2@fpts.com.vn::ca56d188-7f1e-465c-a609-22c5cba2dfca" providerId="AD" clId="Web-{DF553E0C-08C1-6212-50F7-67AD8E070E29}" dt="2022-04-21T07:07:54.485" v="1682"/>
          <ac:spMkLst>
            <pc:docMk/>
            <pc:sldMk cId="253317885" sldId="269"/>
            <ac:spMk id="5" creationId="{D7F8DD8E-BB4D-14F6-1755-AAFE1DF214B5}"/>
          </ac:spMkLst>
        </pc:spChg>
        <pc:picChg chg="del">
          <ac:chgData name="Ngoc Tran Anh" userId="S::ngocta2@fpts.com.vn::ca56d188-7f1e-465c-a609-22c5cba2dfca" providerId="AD" clId="Web-{DF553E0C-08C1-6212-50F7-67AD8E070E29}" dt="2022-04-21T07:07:19.203" v="1668"/>
          <ac:picMkLst>
            <pc:docMk/>
            <pc:sldMk cId="253317885" sldId="269"/>
            <ac:picMk id="7" creationId="{788EFBDF-6BA3-6A45-CE05-69F706D0CC0C}"/>
          </ac:picMkLst>
        </pc:picChg>
      </pc:sldChg>
      <pc:sldChg chg="addSp delSp modSp add mod replId setBg modClrScheme chgLayout">
        <pc:chgData name="Ngoc Tran Anh" userId="S::ngocta2@fpts.com.vn::ca56d188-7f1e-465c-a609-22c5cba2dfca" providerId="AD" clId="Web-{DF553E0C-08C1-6212-50F7-67AD8E070E29}" dt="2022-04-21T11:26:31.141" v="2046"/>
        <pc:sldMkLst>
          <pc:docMk/>
          <pc:sldMk cId="446105913" sldId="270"/>
        </pc:sldMkLst>
        <pc:spChg chg="mod ord">
          <ac:chgData name="Ngoc Tran Anh" userId="S::ngocta2@fpts.com.vn::ca56d188-7f1e-465c-a609-22c5cba2dfca" providerId="AD" clId="Web-{DF553E0C-08C1-6212-50F7-67AD8E070E29}" dt="2022-04-21T11:26:31.141" v="2045"/>
          <ac:spMkLst>
            <pc:docMk/>
            <pc:sldMk cId="446105913" sldId="270"/>
            <ac:spMk id="2" creationId="{15CE0A07-454D-F5A1-2F57-3B5154DE3878}"/>
          </ac:spMkLst>
        </pc:spChg>
        <pc:spChg chg="mod">
          <ac:chgData name="Ngoc Tran Anh" userId="S::ngocta2@fpts.com.vn::ca56d188-7f1e-465c-a609-22c5cba2dfca" providerId="AD" clId="Web-{DF553E0C-08C1-6212-50F7-67AD8E070E29}" dt="2022-04-21T11:26:31.141" v="2045"/>
          <ac:spMkLst>
            <pc:docMk/>
            <pc:sldMk cId="446105913" sldId="270"/>
            <ac:spMk id="3" creationId="{F4BD084F-9FAE-6B0E-D0FC-B25B7017066E}"/>
          </ac:spMkLst>
        </pc:spChg>
        <pc:spChg chg="add del">
          <ac:chgData name="Ngoc Tran Anh" userId="S::ngocta2@fpts.com.vn::ca56d188-7f1e-465c-a609-22c5cba2dfca" providerId="AD" clId="Web-{DF553E0C-08C1-6212-50F7-67AD8E070E29}" dt="2022-04-21T11:26:31.141" v="2046"/>
          <ac:spMkLst>
            <pc:docMk/>
            <pc:sldMk cId="446105913" sldId="270"/>
            <ac:spMk id="8" creationId="{1B15ED52-F352-441B-82BF-E0EA34836D08}"/>
          </ac:spMkLst>
        </pc:spChg>
        <pc:spChg chg="add del">
          <ac:chgData name="Ngoc Tran Anh" userId="S::ngocta2@fpts.com.vn::ca56d188-7f1e-465c-a609-22c5cba2dfca" providerId="AD" clId="Web-{DF553E0C-08C1-6212-50F7-67AD8E070E29}" dt="2022-04-21T11:26:31.141" v="2046"/>
          <ac:spMkLst>
            <pc:docMk/>
            <pc:sldMk cId="446105913" sldId="270"/>
            <ac:spMk id="10" creationId="{3B2E3793-BFE6-45A2-9B7B-E18844431C99}"/>
          </ac:spMkLst>
        </pc:spChg>
        <pc:spChg chg="add del">
          <ac:chgData name="Ngoc Tran Anh" userId="S::ngocta2@fpts.com.vn::ca56d188-7f1e-465c-a609-22c5cba2dfca" providerId="AD" clId="Web-{DF553E0C-08C1-6212-50F7-67AD8E070E29}" dt="2022-04-21T11:26:31.141" v="2046"/>
          <ac:spMkLst>
            <pc:docMk/>
            <pc:sldMk cId="446105913" sldId="270"/>
            <ac:spMk id="12" creationId="{BC4C4868-CB8F-4AF9-9CDB-8108F2C19B67}"/>
          </ac:spMkLst>
        </pc:spChg>
        <pc:spChg chg="add del">
          <ac:chgData name="Ngoc Tran Anh" userId="S::ngocta2@fpts.com.vn::ca56d188-7f1e-465c-a609-22c5cba2dfca" providerId="AD" clId="Web-{DF553E0C-08C1-6212-50F7-67AD8E070E29}" dt="2022-04-21T11:26:31.141" v="2046"/>
          <ac:spMkLst>
            <pc:docMk/>
            <pc:sldMk cId="446105913" sldId="270"/>
            <ac:spMk id="14" creationId="{375E0459-6403-40CD-989D-56A4407CA12E}"/>
          </ac:spMkLst>
        </pc:spChg>
        <pc:spChg chg="add del">
          <ac:chgData name="Ngoc Tran Anh" userId="S::ngocta2@fpts.com.vn::ca56d188-7f1e-465c-a609-22c5cba2dfca" providerId="AD" clId="Web-{DF553E0C-08C1-6212-50F7-67AD8E070E29}" dt="2022-04-21T11:26:31.141" v="2046"/>
          <ac:spMkLst>
            <pc:docMk/>
            <pc:sldMk cId="446105913" sldId="270"/>
            <ac:spMk id="16" creationId="{53E5B1A8-3AC9-4BD1-9BBC-78CA94F2D1BA}"/>
          </ac:spMkLst>
        </pc:spChg>
        <pc:spChg chg="add del">
          <ac:chgData name="Ngoc Tran Anh" userId="S::ngocta2@fpts.com.vn::ca56d188-7f1e-465c-a609-22c5cba2dfca" providerId="AD" clId="Web-{DF553E0C-08C1-6212-50F7-67AD8E070E29}" dt="2022-04-21T11:26:28.548" v="2043"/>
          <ac:spMkLst>
            <pc:docMk/>
            <pc:sldMk cId="446105913" sldId="270"/>
            <ac:spMk id="21" creationId="{1B15ED52-F352-441B-82BF-E0EA34836D08}"/>
          </ac:spMkLst>
        </pc:spChg>
        <pc:spChg chg="add del">
          <ac:chgData name="Ngoc Tran Anh" userId="S::ngocta2@fpts.com.vn::ca56d188-7f1e-465c-a609-22c5cba2dfca" providerId="AD" clId="Web-{DF553E0C-08C1-6212-50F7-67AD8E070E29}" dt="2022-04-21T11:26:28.548" v="2043"/>
          <ac:spMkLst>
            <pc:docMk/>
            <pc:sldMk cId="446105913" sldId="270"/>
            <ac:spMk id="23" creationId="{3B2E3793-BFE6-45A2-9B7B-E18844431C99}"/>
          </ac:spMkLst>
        </pc:spChg>
        <pc:spChg chg="add del">
          <ac:chgData name="Ngoc Tran Anh" userId="S::ngocta2@fpts.com.vn::ca56d188-7f1e-465c-a609-22c5cba2dfca" providerId="AD" clId="Web-{DF553E0C-08C1-6212-50F7-67AD8E070E29}" dt="2022-04-21T11:26:28.548" v="2043"/>
          <ac:spMkLst>
            <pc:docMk/>
            <pc:sldMk cId="446105913" sldId="270"/>
            <ac:spMk id="25" creationId="{BC4C4868-CB8F-4AF9-9CDB-8108F2C19B67}"/>
          </ac:spMkLst>
        </pc:spChg>
        <pc:spChg chg="add del">
          <ac:chgData name="Ngoc Tran Anh" userId="S::ngocta2@fpts.com.vn::ca56d188-7f1e-465c-a609-22c5cba2dfca" providerId="AD" clId="Web-{DF553E0C-08C1-6212-50F7-67AD8E070E29}" dt="2022-04-21T11:26:28.548" v="2043"/>
          <ac:spMkLst>
            <pc:docMk/>
            <pc:sldMk cId="446105913" sldId="270"/>
            <ac:spMk id="27" creationId="{375E0459-6403-40CD-989D-56A4407CA12E}"/>
          </ac:spMkLst>
        </pc:spChg>
        <pc:spChg chg="add del">
          <ac:chgData name="Ngoc Tran Anh" userId="S::ngocta2@fpts.com.vn::ca56d188-7f1e-465c-a609-22c5cba2dfca" providerId="AD" clId="Web-{DF553E0C-08C1-6212-50F7-67AD8E070E29}" dt="2022-04-21T11:26:28.548" v="2043"/>
          <ac:spMkLst>
            <pc:docMk/>
            <pc:sldMk cId="446105913" sldId="270"/>
            <ac:spMk id="29" creationId="{53E5B1A8-3AC9-4BD1-9BBC-78CA94F2D1BA}"/>
          </ac:spMkLst>
        </pc:spChg>
        <pc:spChg chg="add del">
          <ac:chgData name="Ngoc Tran Anh" userId="S::ngocta2@fpts.com.vn::ca56d188-7f1e-465c-a609-22c5cba2dfca" providerId="AD" clId="Web-{DF553E0C-08C1-6212-50F7-67AD8E070E29}" dt="2022-04-21T11:26:31.141" v="2045"/>
          <ac:spMkLst>
            <pc:docMk/>
            <pc:sldMk cId="446105913" sldId="270"/>
            <ac:spMk id="31" creationId="{DE7FFD28-545C-4C88-A2E7-152FB234C92C}"/>
          </ac:spMkLst>
        </pc:spChg>
        <pc:spChg chg="add">
          <ac:chgData name="Ngoc Tran Anh" userId="S::ngocta2@fpts.com.vn::ca56d188-7f1e-465c-a609-22c5cba2dfca" providerId="AD" clId="Web-{DF553E0C-08C1-6212-50F7-67AD8E070E29}" dt="2022-04-21T11:26:31.141" v="2046"/>
          <ac:spMkLst>
            <pc:docMk/>
            <pc:sldMk cId="446105913" sldId="270"/>
            <ac:spMk id="33" creationId="{1B15ED52-F352-441B-82BF-E0EA34836D08}"/>
          </ac:spMkLst>
        </pc:spChg>
        <pc:spChg chg="add">
          <ac:chgData name="Ngoc Tran Anh" userId="S::ngocta2@fpts.com.vn::ca56d188-7f1e-465c-a609-22c5cba2dfca" providerId="AD" clId="Web-{DF553E0C-08C1-6212-50F7-67AD8E070E29}" dt="2022-04-21T11:26:31.141" v="2046"/>
          <ac:spMkLst>
            <pc:docMk/>
            <pc:sldMk cId="446105913" sldId="270"/>
            <ac:spMk id="34" creationId="{3B2E3793-BFE6-45A2-9B7B-E18844431C99}"/>
          </ac:spMkLst>
        </pc:spChg>
        <pc:spChg chg="add">
          <ac:chgData name="Ngoc Tran Anh" userId="S::ngocta2@fpts.com.vn::ca56d188-7f1e-465c-a609-22c5cba2dfca" providerId="AD" clId="Web-{DF553E0C-08C1-6212-50F7-67AD8E070E29}" dt="2022-04-21T11:26:31.141" v="2046"/>
          <ac:spMkLst>
            <pc:docMk/>
            <pc:sldMk cId="446105913" sldId="270"/>
            <ac:spMk id="35" creationId="{BC4C4868-CB8F-4AF9-9CDB-8108F2C19B67}"/>
          </ac:spMkLst>
        </pc:spChg>
        <pc:spChg chg="add">
          <ac:chgData name="Ngoc Tran Anh" userId="S::ngocta2@fpts.com.vn::ca56d188-7f1e-465c-a609-22c5cba2dfca" providerId="AD" clId="Web-{DF553E0C-08C1-6212-50F7-67AD8E070E29}" dt="2022-04-21T11:26:31.141" v="2046"/>
          <ac:spMkLst>
            <pc:docMk/>
            <pc:sldMk cId="446105913" sldId="270"/>
            <ac:spMk id="36" creationId="{375E0459-6403-40CD-989D-56A4407CA12E}"/>
          </ac:spMkLst>
        </pc:spChg>
        <pc:spChg chg="add">
          <ac:chgData name="Ngoc Tran Anh" userId="S::ngocta2@fpts.com.vn::ca56d188-7f1e-465c-a609-22c5cba2dfca" providerId="AD" clId="Web-{DF553E0C-08C1-6212-50F7-67AD8E070E29}" dt="2022-04-21T11:26:31.141" v="2046"/>
          <ac:spMkLst>
            <pc:docMk/>
            <pc:sldMk cId="446105913" sldId="270"/>
            <ac:spMk id="37" creationId="{53E5B1A8-3AC9-4BD1-9BBC-78CA94F2D1BA}"/>
          </ac:spMkLst>
        </pc:spChg>
      </pc:sldChg>
      <pc:sldChg chg="modSp add del replId">
        <pc:chgData name="Ngoc Tran Anh" userId="S::ngocta2@fpts.com.vn::ca56d188-7f1e-465c-a609-22c5cba2dfca" providerId="AD" clId="Web-{DF553E0C-08C1-6212-50F7-67AD8E070E29}" dt="2022-04-21T07:16:20.526" v="1795"/>
        <pc:sldMkLst>
          <pc:docMk/>
          <pc:sldMk cId="1838984950" sldId="271"/>
        </pc:sldMkLst>
        <pc:spChg chg="mod">
          <ac:chgData name="Ngoc Tran Anh" userId="S::ngocta2@fpts.com.vn::ca56d188-7f1e-465c-a609-22c5cba2dfca" providerId="AD" clId="Web-{DF553E0C-08C1-6212-50F7-67AD8E070E29}" dt="2022-04-21T07:16:04.088" v="1790" actId="20577"/>
          <ac:spMkLst>
            <pc:docMk/>
            <pc:sldMk cId="1838984950" sldId="271"/>
            <ac:spMk id="2" creationId="{15CE0A07-454D-F5A1-2F57-3B5154DE3878}"/>
          </ac:spMkLst>
        </pc:spChg>
      </pc:sldChg>
      <pc:sldChg chg="modSp add mod ord replId modClrScheme chgLayout">
        <pc:chgData name="Ngoc Tran Anh" userId="S::ngocta2@fpts.com.vn::ca56d188-7f1e-465c-a609-22c5cba2dfca" providerId="AD" clId="Web-{DF553E0C-08C1-6212-50F7-67AD8E070E29}" dt="2022-04-21T11:26:00.625" v="2040"/>
        <pc:sldMkLst>
          <pc:docMk/>
          <pc:sldMk cId="3492456360" sldId="272"/>
        </pc:sldMkLst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3492456360" sldId="272"/>
            <ac:spMk id="2" creationId="{00000000-0000-0000-0000-000000000000}"/>
          </ac:spMkLst>
        </pc:spChg>
        <pc:spChg chg="mod ord">
          <ac:chgData name="Ngoc Tran Anh" userId="S::ngocta2@fpts.com.vn::ca56d188-7f1e-465c-a609-22c5cba2dfca" providerId="AD" clId="Web-{DF553E0C-08C1-6212-50F7-67AD8E070E29}" dt="2022-04-21T11:26:00.625" v="2040"/>
          <ac:spMkLst>
            <pc:docMk/>
            <pc:sldMk cId="3492456360" sldId="272"/>
            <ac:spMk id="3" creationId="{00000000-0000-0000-0000-000000000000}"/>
          </ac:spMkLst>
        </pc:spChg>
      </pc:sldChg>
      <pc:sldMasterChg chg="del delSldLayout">
        <pc:chgData name="Ngoc Tran Anh" userId="S::ngocta2@fpts.com.vn::ca56d188-7f1e-465c-a609-22c5cba2dfca" providerId="AD" clId="Web-{DF553E0C-08C1-6212-50F7-67AD8E070E29}" dt="2022-04-21T11:26:00.625" v="2040"/>
        <pc:sldMasterMkLst>
          <pc:docMk/>
          <pc:sldMasterMk cId="2460954070" sldId="2147483660"/>
        </pc:sldMasterMkLst>
        <pc:sldLayoutChg chg="del">
          <pc:chgData name="Ngoc Tran Anh" userId="S::ngocta2@fpts.com.vn::ca56d188-7f1e-465c-a609-22c5cba2dfca" providerId="AD" clId="Web-{DF553E0C-08C1-6212-50F7-67AD8E070E29}" dt="2022-04-21T11:26:00.625" v="204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Ngoc Tran Anh" userId="S::ngocta2@fpts.com.vn::ca56d188-7f1e-465c-a609-22c5cba2dfca" providerId="AD" clId="Web-{DF553E0C-08C1-6212-50F7-67AD8E070E29}" dt="2022-04-21T11:26:00.625" v="204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Ngoc Tran Anh" userId="S::ngocta2@fpts.com.vn::ca56d188-7f1e-465c-a609-22c5cba2dfca" providerId="AD" clId="Web-{DF553E0C-08C1-6212-50F7-67AD8E070E29}" dt="2022-04-21T11:26:00.625" v="204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Ngoc Tran Anh" userId="S::ngocta2@fpts.com.vn::ca56d188-7f1e-465c-a609-22c5cba2dfca" providerId="AD" clId="Web-{DF553E0C-08C1-6212-50F7-67AD8E070E29}" dt="2022-04-21T11:26:00.625" v="204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Ngoc Tran Anh" userId="S::ngocta2@fpts.com.vn::ca56d188-7f1e-465c-a609-22c5cba2dfca" providerId="AD" clId="Web-{DF553E0C-08C1-6212-50F7-67AD8E070E29}" dt="2022-04-21T11:26:00.625" v="204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Ngoc Tran Anh" userId="S::ngocta2@fpts.com.vn::ca56d188-7f1e-465c-a609-22c5cba2dfca" providerId="AD" clId="Web-{DF553E0C-08C1-6212-50F7-67AD8E070E29}" dt="2022-04-21T11:26:00.625" v="204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Ngoc Tran Anh" userId="S::ngocta2@fpts.com.vn::ca56d188-7f1e-465c-a609-22c5cba2dfca" providerId="AD" clId="Web-{DF553E0C-08C1-6212-50F7-67AD8E070E29}" dt="2022-04-21T11:26:00.625" v="204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Ngoc Tran Anh" userId="S::ngocta2@fpts.com.vn::ca56d188-7f1e-465c-a609-22c5cba2dfca" providerId="AD" clId="Web-{DF553E0C-08C1-6212-50F7-67AD8E070E29}" dt="2022-04-21T11:26:00.625" v="204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Ngoc Tran Anh" userId="S::ngocta2@fpts.com.vn::ca56d188-7f1e-465c-a609-22c5cba2dfca" providerId="AD" clId="Web-{DF553E0C-08C1-6212-50F7-67AD8E070E29}" dt="2022-04-21T11:26:00.625" v="204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Ngoc Tran Anh" userId="S::ngocta2@fpts.com.vn::ca56d188-7f1e-465c-a609-22c5cba2dfca" providerId="AD" clId="Web-{DF553E0C-08C1-6212-50F7-67AD8E070E29}" dt="2022-04-21T11:26:00.625" v="204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Ngoc Tran Anh" userId="S::ngocta2@fpts.com.vn::ca56d188-7f1e-465c-a609-22c5cba2dfca" providerId="AD" clId="Web-{DF553E0C-08C1-6212-50F7-67AD8E070E29}" dt="2022-04-21T11:26:00.625" v="204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Ngoc Tran Anh" userId="S::ngocta2@fpts.com.vn::ca56d188-7f1e-465c-a609-22c5cba2dfca" providerId="AD" clId="Web-{DF553E0C-08C1-6212-50F7-67AD8E070E29}" dt="2022-04-21T11:26:00.625" v="2040"/>
        <pc:sldMasterMkLst>
          <pc:docMk/>
          <pc:sldMasterMk cId="3086385824" sldId="2147483672"/>
        </pc:sldMasterMkLst>
        <pc:sldLayoutChg chg="add mod replId">
          <pc:chgData name="Ngoc Tran Anh" userId="S::ngocta2@fpts.com.vn::ca56d188-7f1e-465c-a609-22c5cba2dfca" providerId="AD" clId="Web-{DF553E0C-08C1-6212-50F7-67AD8E070E29}" dt="2022-04-21T11:26:00.625" v="2040"/>
          <pc:sldLayoutMkLst>
            <pc:docMk/>
            <pc:sldMasterMk cId="3086385824" sldId="2147483672"/>
            <pc:sldLayoutMk cId="4281014860" sldId="2147483673"/>
          </pc:sldLayoutMkLst>
        </pc:sldLayoutChg>
        <pc:sldLayoutChg chg="add mod replId">
          <pc:chgData name="Ngoc Tran Anh" userId="S::ngocta2@fpts.com.vn::ca56d188-7f1e-465c-a609-22c5cba2dfca" providerId="AD" clId="Web-{DF553E0C-08C1-6212-50F7-67AD8E070E29}" dt="2022-04-21T11:26:00.625" v="2040"/>
          <pc:sldLayoutMkLst>
            <pc:docMk/>
            <pc:sldMasterMk cId="3086385824" sldId="2147483672"/>
            <pc:sldLayoutMk cId="2371299235" sldId="2147483674"/>
          </pc:sldLayoutMkLst>
        </pc:sldLayoutChg>
        <pc:sldLayoutChg chg="add mod replId">
          <pc:chgData name="Ngoc Tran Anh" userId="S::ngocta2@fpts.com.vn::ca56d188-7f1e-465c-a609-22c5cba2dfca" providerId="AD" clId="Web-{DF553E0C-08C1-6212-50F7-67AD8E070E29}" dt="2022-04-21T11:26:00.625" v="2040"/>
          <pc:sldLayoutMkLst>
            <pc:docMk/>
            <pc:sldMasterMk cId="3086385824" sldId="2147483672"/>
            <pc:sldLayoutMk cId="1844477400" sldId="2147483675"/>
          </pc:sldLayoutMkLst>
        </pc:sldLayoutChg>
        <pc:sldLayoutChg chg="add mod replId">
          <pc:chgData name="Ngoc Tran Anh" userId="S::ngocta2@fpts.com.vn::ca56d188-7f1e-465c-a609-22c5cba2dfca" providerId="AD" clId="Web-{DF553E0C-08C1-6212-50F7-67AD8E070E29}" dt="2022-04-21T11:26:00.625" v="2040"/>
          <pc:sldLayoutMkLst>
            <pc:docMk/>
            <pc:sldMasterMk cId="3086385824" sldId="2147483672"/>
            <pc:sldLayoutMk cId="1311487041" sldId="2147483676"/>
          </pc:sldLayoutMkLst>
        </pc:sldLayoutChg>
        <pc:sldLayoutChg chg="add mod replId">
          <pc:chgData name="Ngoc Tran Anh" userId="S::ngocta2@fpts.com.vn::ca56d188-7f1e-465c-a609-22c5cba2dfca" providerId="AD" clId="Web-{DF553E0C-08C1-6212-50F7-67AD8E070E29}" dt="2022-04-21T11:26:00.625" v="2040"/>
          <pc:sldLayoutMkLst>
            <pc:docMk/>
            <pc:sldMasterMk cId="3086385824" sldId="2147483672"/>
            <pc:sldLayoutMk cId="3980522824" sldId="2147483677"/>
          </pc:sldLayoutMkLst>
        </pc:sldLayoutChg>
        <pc:sldLayoutChg chg="add mod replId">
          <pc:chgData name="Ngoc Tran Anh" userId="S::ngocta2@fpts.com.vn::ca56d188-7f1e-465c-a609-22c5cba2dfca" providerId="AD" clId="Web-{DF553E0C-08C1-6212-50F7-67AD8E070E29}" dt="2022-04-21T11:26:00.625" v="2040"/>
          <pc:sldLayoutMkLst>
            <pc:docMk/>
            <pc:sldMasterMk cId="3086385824" sldId="2147483672"/>
            <pc:sldLayoutMk cId="2751726193" sldId="2147483678"/>
          </pc:sldLayoutMkLst>
        </pc:sldLayoutChg>
        <pc:sldLayoutChg chg="add mod replId">
          <pc:chgData name="Ngoc Tran Anh" userId="S::ngocta2@fpts.com.vn::ca56d188-7f1e-465c-a609-22c5cba2dfca" providerId="AD" clId="Web-{DF553E0C-08C1-6212-50F7-67AD8E070E29}" dt="2022-04-21T11:26:00.625" v="2040"/>
          <pc:sldLayoutMkLst>
            <pc:docMk/>
            <pc:sldMasterMk cId="3086385824" sldId="2147483672"/>
            <pc:sldLayoutMk cId="962230553" sldId="2147483679"/>
          </pc:sldLayoutMkLst>
        </pc:sldLayoutChg>
        <pc:sldLayoutChg chg="add mod replId">
          <pc:chgData name="Ngoc Tran Anh" userId="S::ngocta2@fpts.com.vn::ca56d188-7f1e-465c-a609-22c5cba2dfca" providerId="AD" clId="Web-{DF553E0C-08C1-6212-50F7-67AD8E070E29}" dt="2022-04-21T11:26:00.625" v="2040"/>
          <pc:sldLayoutMkLst>
            <pc:docMk/>
            <pc:sldMasterMk cId="3086385824" sldId="2147483672"/>
            <pc:sldLayoutMk cId="1604393423" sldId="2147483680"/>
          </pc:sldLayoutMkLst>
        </pc:sldLayoutChg>
        <pc:sldLayoutChg chg="add mod replId">
          <pc:chgData name="Ngoc Tran Anh" userId="S::ngocta2@fpts.com.vn::ca56d188-7f1e-465c-a609-22c5cba2dfca" providerId="AD" clId="Web-{DF553E0C-08C1-6212-50F7-67AD8E070E29}" dt="2022-04-21T11:26:00.625" v="2040"/>
          <pc:sldLayoutMkLst>
            <pc:docMk/>
            <pc:sldMasterMk cId="3086385824" sldId="2147483672"/>
            <pc:sldLayoutMk cId="3714375163" sldId="2147483681"/>
          </pc:sldLayoutMkLst>
        </pc:sldLayoutChg>
        <pc:sldLayoutChg chg="add mod replId">
          <pc:chgData name="Ngoc Tran Anh" userId="S::ngocta2@fpts.com.vn::ca56d188-7f1e-465c-a609-22c5cba2dfca" providerId="AD" clId="Web-{DF553E0C-08C1-6212-50F7-67AD8E070E29}" dt="2022-04-21T11:26:00.625" v="2040"/>
          <pc:sldLayoutMkLst>
            <pc:docMk/>
            <pc:sldMasterMk cId="3086385824" sldId="2147483672"/>
            <pc:sldLayoutMk cId="3233331997" sldId="2147483682"/>
          </pc:sldLayoutMkLst>
        </pc:sldLayoutChg>
        <pc:sldLayoutChg chg="add mod replId">
          <pc:chgData name="Ngoc Tran Anh" userId="S::ngocta2@fpts.com.vn::ca56d188-7f1e-465c-a609-22c5cba2dfca" providerId="AD" clId="Web-{DF553E0C-08C1-6212-50F7-67AD8E070E29}" dt="2022-04-21T11:26:00.625" v="2040"/>
          <pc:sldLayoutMkLst>
            <pc:docMk/>
            <pc:sldMasterMk cId="3086385824" sldId="2147483672"/>
            <pc:sldLayoutMk cId="2137991282" sldId="2147483683"/>
          </pc:sldLayoutMkLst>
        </pc:sldLayoutChg>
      </pc:sldMasterChg>
    </pc:docChg>
  </pc:docChgLst>
  <pc:docChgLst>
    <pc:chgData name="Ngoc Tran Anh" userId="S::ngocta2@fpts.com.vn::ca56d188-7f1e-465c-a609-22c5cba2dfca" providerId="AD" clId="Web-{33618D66-5C27-EEC5-75EF-7BAC1D8811BE}"/>
    <pc:docChg chg="delSld modSld sldOrd">
      <pc:chgData name="Ngoc Tran Anh" userId="S::ngocta2@fpts.com.vn::ca56d188-7f1e-465c-a609-22c5cba2dfca" providerId="AD" clId="Web-{33618D66-5C27-EEC5-75EF-7BAC1D8811BE}" dt="2022-05-05T05:27:40.762" v="21" actId="20577"/>
      <pc:docMkLst>
        <pc:docMk/>
      </pc:docMkLst>
      <pc:sldChg chg="modSp">
        <pc:chgData name="Ngoc Tran Anh" userId="S::ngocta2@fpts.com.vn::ca56d188-7f1e-465c-a609-22c5cba2dfca" providerId="AD" clId="Web-{33618D66-5C27-EEC5-75EF-7BAC1D8811BE}" dt="2022-05-05T05:25:33.614" v="3" actId="20577"/>
        <pc:sldMkLst>
          <pc:docMk/>
          <pc:sldMk cId="661913343" sldId="264"/>
        </pc:sldMkLst>
        <pc:spChg chg="mod">
          <ac:chgData name="Ngoc Tran Anh" userId="S::ngocta2@fpts.com.vn::ca56d188-7f1e-465c-a609-22c5cba2dfca" providerId="AD" clId="Web-{33618D66-5C27-EEC5-75EF-7BAC1D8811BE}" dt="2022-05-05T05:25:33.614" v="3" actId="20577"/>
          <ac:spMkLst>
            <pc:docMk/>
            <pc:sldMk cId="661913343" sldId="264"/>
            <ac:spMk id="3" creationId="{86E94B27-DD77-EDDD-5A7B-6CBDB62106FF}"/>
          </ac:spMkLst>
        </pc:spChg>
      </pc:sldChg>
      <pc:sldChg chg="del">
        <pc:chgData name="Ngoc Tran Anh" userId="S::ngocta2@fpts.com.vn::ca56d188-7f1e-465c-a609-22c5cba2dfca" providerId="AD" clId="Web-{33618D66-5C27-EEC5-75EF-7BAC1D8811BE}" dt="2022-05-05T05:25:59.287" v="4"/>
        <pc:sldMkLst>
          <pc:docMk/>
          <pc:sldMk cId="3826462992" sldId="265"/>
        </pc:sldMkLst>
      </pc:sldChg>
      <pc:sldChg chg="modSp">
        <pc:chgData name="Ngoc Tran Anh" userId="S::ngocta2@fpts.com.vn::ca56d188-7f1e-465c-a609-22c5cba2dfca" providerId="AD" clId="Web-{33618D66-5C27-EEC5-75EF-7BAC1D8811BE}" dt="2022-05-05T05:27:40.762" v="21" actId="20577"/>
        <pc:sldMkLst>
          <pc:docMk/>
          <pc:sldMk cId="253317885" sldId="269"/>
        </pc:sldMkLst>
        <pc:spChg chg="mod">
          <ac:chgData name="Ngoc Tran Anh" userId="S::ngocta2@fpts.com.vn::ca56d188-7f1e-465c-a609-22c5cba2dfca" providerId="AD" clId="Web-{33618D66-5C27-EEC5-75EF-7BAC1D8811BE}" dt="2022-05-05T05:27:40.762" v="21" actId="20577"/>
          <ac:spMkLst>
            <pc:docMk/>
            <pc:sldMk cId="253317885" sldId="269"/>
            <ac:spMk id="3" creationId="{F4BD084F-9FAE-6B0E-D0FC-B25B7017066E}"/>
          </ac:spMkLst>
        </pc:spChg>
      </pc:sldChg>
      <pc:sldChg chg="modSp">
        <pc:chgData name="Ngoc Tran Anh" userId="S::ngocta2@fpts.com.vn::ca56d188-7f1e-465c-a609-22c5cba2dfca" providerId="AD" clId="Web-{33618D66-5C27-EEC5-75EF-7BAC1D8811BE}" dt="2022-05-05T05:27:11.010" v="11" actId="20577"/>
        <pc:sldMkLst>
          <pc:docMk/>
          <pc:sldMk cId="26358775" sldId="276"/>
        </pc:sldMkLst>
        <pc:spChg chg="mod">
          <ac:chgData name="Ngoc Tran Anh" userId="S::ngocta2@fpts.com.vn::ca56d188-7f1e-465c-a609-22c5cba2dfca" providerId="AD" clId="Web-{33618D66-5C27-EEC5-75EF-7BAC1D8811BE}" dt="2022-05-05T05:27:11.010" v="11" actId="20577"/>
          <ac:spMkLst>
            <pc:docMk/>
            <pc:sldMk cId="26358775" sldId="276"/>
            <ac:spMk id="3" creationId="{F4BD084F-9FAE-6B0E-D0FC-B25B7017066E}"/>
          </ac:spMkLst>
        </pc:spChg>
      </pc:sldChg>
      <pc:sldChg chg="ord">
        <pc:chgData name="Ngoc Tran Anh" userId="S::ngocta2@fpts.com.vn::ca56d188-7f1e-465c-a609-22c5cba2dfca" providerId="AD" clId="Web-{33618D66-5C27-EEC5-75EF-7BAC1D8811BE}" dt="2022-05-05T05:26:17.350" v="5"/>
        <pc:sldMkLst>
          <pc:docMk/>
          <pc:sldMk cId="1487581664" sldId="277"/>
        </pc:sldMkLst>
      </pc:sldChg>
    </pc:docChg>
  </pc:docChgLst>
  <pc:docChgLst>
    <pc:chgData name="Ngoc Tran Anh" userId="S::ngocta2@fpts.com.vn::ca56d188-7f1e-465c-a609-22c5cba2dfca" providerId="AD" clId="Web-{23955F9C-C918-DE32-BC77-8A194BEFBC37}"/>
    <pc:docChg chg="modSld">
      <pc:chgData name="Ngoc Tran Anh" userId="S::ngocta2@fpts.com.vn::ca56d188-7f1e-465c-a609-22c5cba2dfca" providerId="AD" clId="Web-{23955F9C-C918-DE32-BC77-8A194BEFBC37}" dt="2022-07-12T01:58:00.728" v="25" actId="20577"/>
      <pc:docMkLst>
        <pc:docMk/>
      </pc:docMkLst>
      <pc:sldChg chg="modSp">
        <pc:chgData name="Ngoc Tran Anh" userId="S::ngocta2@fpts.com.vn::ca56d188-7f1e-465c-a609-22c5cba2dfca" providerId="AD" clId="Web-{23955F9C-C918-DE32-BC77-8A194BEFBC37}" dt="2022-07-12T01:58:00.728" v="25" actId="20577"/>
        <pc:sldMkLst>
          <pc:docMk/>
          <pc:sldMk cId="1402254570" sldId="280"/>
        </pc:sldMkLst>
        <pc:spChg chg="mod">
          <ac:chgData name="Ngoc Tran Anh" userId="S::ngocta2@fpts.com.vn::ca56d188-7f1e-465c-a609-22c5cba2dfca" providerId="AD" clId="Web-{23955F9C-C918-DE32-BC77-8A194BEFBC37}" dt="2022-07-12T01:58:00.728" v="25" actId="20577"/>
          <ac:spMkLst>
            <pc:docMk/>
            <pc:sldMk cId="1402254570" sldId="280"/>
            <ac:spMk id="4" creationId="{C91F9417-157F-F8B9-B181-00E05969EBA7}"/>
          </ac:spMkLst>
        </pc:spChg>
      </pc:sldChg>
    </pc:docChg>
  </pc:docChgLst>
  <pc:docChgLst>
    <pc:chgData name="Ngoc Tran Anh" userId="S::ngocta2@fpts.com.vn::ca56d188-7f1e-465c-a609-22c5cba2dfca" providerId="AD" clId="Web-{6AAE4973-DC66-173F-DDF4-AB1FF45C91E3}"/>
    <pc:docChg chg="modSld">
      <pc:chgData name="Ngoc Tran Anh" userId="S::ngocta2@fpts.com.vn::ca56d188-7f1e-465c-a609-22c5cba2dfca" providerId="AD" clId="Web-{6AAE4973-DC66-173F-DDF4-AB1FF45C91E3}" dt="2022-06-15T03:54:24.850" v="4" actId="20577"/>
      <pc:docMkLst>
        <pc:docMk/>
      </pc:docMkLst>
      <pc:sldChg chg="modSp">
        <pc:chgData name="Ngoc Tran Anh" userId="S::ngocta2@fpts.com.vn::ca56d188-7f1e-465c-a609-22c5cba2dfca" providerId="AD" clId="Web-{6AAE4973-DC66-173F-DDF4-AB1FF45C91E3}" dt="2022-06-15T03:54:24.850" v="4" actId="20577"/>
        <pc:sldMkLst>
          <pc:docMk/>
          <pc:sldMk cId="3799119175" sldId="287"/>
        </pc:sldMkLst>
        <pc:spChg chg="mod">
          <ac:chgData name="Ngoc Tran Anh" userId="S::ngocta2@fpts.com.vn::ca56d188-7f1e-465c-a609-22c5cba2dfca" providerId="AD" clId="Web-{6AAE4973-DC66-173F-DDF4-AB1FF45C91E3}" dt="2022-06-15T03:54:24.850" v="4" actId="20577"/>
          <ac:spMkLst>
            <pc:docMk/>
            <pc:sldMk cId="3799119175" sldId="287"/>
            <ac:spMk id="3" creationId="{F4BD084F-9FAE-6B0E-D0FC-B25B7017066E}"/>
          </ac:spMkLst>
        </pc:spChg>
      </pc:sldChg>
    </pc:docChg>
  </pc:docChgLst>
  <pc:docChgLst>
    <pc:chgData name="Ngoc Tran Hong" userId="S::ngocth@fpts.com.vn::7ea82149-7dbb-4647-95df-2c089f6c012d" providerId="AD" clId="Web-{66B11C9A-079F-5E0A-EB73-CCC016FC2C5F}"/>
    <pc:docChg chg="modSld">
      <pc:chgData name="Ngoc Tran Hong" userId="S::ngocth@fpts.com.vn::7ea82149-7dbb-4647-95df-2c089f6c012d" providerId="AD" clId="Web-{66B11C9A-079F-5E0A-EB73-CCC016FC2C5F}" dt="2022-05-16T02:48:01.005" v="5" actId="1076"/>
      <pc:docMkLst>
        <pc:docMk/>
      </pc:docMkLst>
      <pc:sldChg chg="modSp">
        <pc:chgData name="Ngoc Tran Hong" userId="S::ngocth@fpts.com.vn::7ea82149-7dbb-4647-95df-2c089f6c012d" providerId="AD" clId="Web-{66B11C9A-079F-5E0A-EB73-CCC016FC2C5F}" dt="2022-05-16T02:48:01.005" v="5" actId="1076"/>
        <pc:sldMkLst>
          <pc:docMk/>
          <pc:sldMk cId="130348223" sldId="297"/>
        </pc:sldMkLst>
        <pc:picChg chg="mod">
          <ac:chgData name="Ngoc Tran Hong" userId="S::ngocth@fpts.com.vn::7ea82149-7dbb-4647-95df-2c089f6c012d" providerId="AD" clId="Web-{66B11C9A-079F-5E0A-EB73-CCC016FC2C5F}" dt="2022-05-16T02:48:01.005" v="5" actId="1076"/>
          <ac:picMkLst>
            <pc:docMk/>
            <pc:sldMk cId="130348223" sldId="297"/>
            <ac:picMk id="4" creationId="{B089FE3C-50EE-1AB0-E870-8A5787F85E8A}"/>
          </ac:picMkLst>
        </pc:picChg>
      </pc:sldChg>
    </pc:docChg>
  </pc:docChgLst>
  <pc:docChgLst>
    <pc:chgData name="Ngoc Tran Anh" userId="S::ngocta2@fpts.com.vn::ca56d188-7f1e-465c-a609-22c5cba2dfca" providerId="AD" clId="Web-{7EE0E685-5102-E315-0C5A-6DEFAB8A8D21}"/>
    <pc:docChg chg="addSld modSld">
      <pc:chgData name="Ngoc Tran Anh" userId="S::ngocta2@fpts.com.vn::ca56d188-7f1e-465c-a609-22c5cba2dfca" providerId="AD" clId="Web-{7EE0E685-5102-E315-0C5A-6DEFAB8A8D21}" dt="2022-05-12T07:36:59.594" v="151" actId="20577"/>
      <pc:docMkLst>
        <pc:docMk/>
      </pc:docMkLst>
      <pc:sldChg chg="addSp delSp modSp">
        <pc:chgData name="Ngoc Tran Anh" userId="S::ngocta2@fpts.com.vn::ca56d188-7f1e-465c-a609-22c5cba2dfca" providerId="AD" clId="Web-{7EE0E685-5102-E315-0C5A-6DEFAB8A8D21}" dt="2022-05-12T04:50:29.839" v="121" actId="14100"/>
        <pc:sldMkLst>
          <pc:docMk/>
          <pc:sldMk cId="1402254570" sldId="280"/>
        </pc:sldMkLst>
        <pc:spChg chg="mod">
          <ac:chgData name="Ngoc Tran Anh" userId="S::ngocta2@fpts.com.vn::ca56d188-7f1e-465c-a609-22c5cba2dfca" providerId="AD" clId="Web-{7EE0E685-5102-E315-0C5A-6DEFAB8A8D21}" dt="2022-05-11T10:00:32.391" v="49" actId="20577"/>
          <ac:spMkLst>
            <pc:docMk/>
            <pc:sldMk cId="1402254570" sldId="280"/>
            <ac:spMk id="3" creationId="{D6BA1275-F7E2-C6FC-1207-61EA026AF5B9}"/>
          </ac:spMkLst>
        </pc:spChg>
        <pc:spChg chg="add del mod">
          <ac:chgData name="Ngoc Tran Anh" userId="S::ngocta2@fpts.com.vn::ca56d188-7f1e-465c-a609-22c5cba2dfca" providerId="AD" clId="Web-{7EE0E685-5102-E315-0C5A-6DEFAB8A8D21}" dt="2022-05-12T04:50:26.323" v="119"/>
          <ac:spMkLst>
            <pc:docMk/>
            <pc:sldMk cId="1402254570" sldId="280"/>
            <ac:spMk id="5" creationId="{D36C7F5A-AD13-0F2D-5D22-43AD109D685A}"/>
          </ac:spMkLst>
        </pc:spChg>
        <pc:spChg chg="add del mod">
          <ac:chgData name="Ngoc Tran Anh" userId="S::ngocta2@fpts.com.vn::ca56d188-7f1e-465c-a609-22c5cba2dfca" providerId="AD" clId="Web-{7EE0E685-5102-E315-0C5A-6DEFAB8A8D21}" dt="2022-05-11T09:32:20.443" v="22"/>
          <ac:spMkLst>
            <pc:docMk/>
            <pc:sldMk cId="1402254570" sldId="280"/>
            <ac:spMk id="6" creationId="{2C40F7C7-7848-10C6-20B6-5CF512241EA1}"/>
          </ac:spMkLst>
        </pc:spChg>
        <pc:picChg chg="del">
          <ac:chgData name="Ngoc Tran Anh" userId="S::ngocta2@fpts.com.vn::ca56d188-7f1e-465c-a609-22c5cba2dfca" providerId="AD" clId="Web-{7EE0E685-5102-E315-0C5A-6DEFAB8A8D21}" dt="2022-05-11T09:32:19.146" v="21"/>
          <ac:picMkLst>
            <pc:docMk/>
            <pc:sldMk cId="1402254570" sldId="280"/>
            <ac:picMk id="5" creationId="{0061C87C-DC73-8841-7FDA-AA4E6A92060F}"/>
          </ac:picMkLst>
        </pc:picChg>
        <pc:picChg chg="add mod ord">
          <ac:chgData name="Ngoc Tran Anh" userId="S::ngocta2@fpts.com.vn::ca56d188-7f1e-465c-a609-22c5cba2dfca" providerId="AD" clId="Web-{7EE0E685-5102-E315-0C5A-6DEFAB8A8D21}" dt="2022-05-12T04:50:29.839" v="121" actId="14100"/>
          <ac:picMkLst>
            <pc:docMk/>
            <pc:sldMk cId="1402254570" sldId="280"/>
            <ac:picMk id="6" creationId="{3A25D8C9-95B1-1B2A-B2F8-34E4B29B8E1E}"/>
          </ac:picMkLst>
        </pc:picChg>
        <pc:picChg chg="add del mod ord">
          <ac:chgData name="Ngoc Tran Anh" userId="S::ngocta2@fpts.com.vn::ca56d188-7f1e-465c-a609-22c5cba2dfca" providerId="AD" clId="Web-{7EE0E685-5102-E315-0C5A-6DEFAB8A8D21}" dt="2022-05-12T04:50:25.073" v="118"/>
          <ac:picMkLst>
            <pc:docMk/>
            <pc:sldMk cId="1402254570" sldId="280"/>
            <ac:picMk id="7" creationId="{B5B737B7-DA13-AA24-3D7C-EFCA6C1B4316}"/>
          </ac:picMkLst>
        </pc:picChg>
      </pc:sldChg>
      <pc:sldChg chg="modSp">
        <pc:chgData name="Ngoc Tran Anh" userId="S::ngocta2@fpts.com.vn::ca56d188-7f1e-465c-a609-22c5cba2dfca" providerId="AD" clId="Web-{7EE0E685-5102-E315-0C5A-6DEFAB8A8D21}" dt="2022-05-12T07:36:59.594" v="151" actId="20577"/>
        <pc:sldMkLst>
          <pc:docMk/>
          <pc:sldMk cId="3799119175" sldId="287"/>
        </pc:sldMkLst>
        <pc:spChg chg="mod">
          <ac:chgData name="Ngoc Tran Anh" userId="S::ngocta2@fpts.com.vn::ca56d188-7f1e-465c-a609-22c5cba2dfca" providerId="AD" clId="Web-{7EE0E685-5102-E315-0C5A-6DEFAB8A8D21}" dt="2022-05-12T07:36:59.594" v="151" actId="20577"/>
          <ac:spMkLst>
            <pc:docMk/>
            <pc:sldMk cId="3799119175" sldId="287"/>
            <ac:spMk id="2" creationId="{15CE0A07-454D-F5A1-2F57-3B5154DE3878}"/>
          </ac:spMkLst>
        </pc:spChg>
        <pc:spChg chg="mod">
          <ac:chgData name="Ngoc Tran Anh" userId="S::ngocta2@fpts.com.vn::ca56d188-7f1e-465c-a609-22c5cba2dfca" providerId="AD" clId="Web-{7EE0E685-5102-E315-0C5A-6DEFAB8A8D21}" dt="2022-05-11T09:04:26.369" v="20" actId="20577"/>
          <ac:spMkLst>
            <pc:docMk/>
            <pc:sldMk cId="3799119175" sldId="287"/>
            <ac:spMk id="3" creationId="{F4BD084F-9FAE-6B0E-D0FC-B25B7017066E}"/>
          </ac:spMkLst>
        </pc:spChg>
      </pc:sldChg>
      <pc:sldChg chg="addSp delSp modSp">
        <pc:chgData name="Ngoc Tran Anh" userId="S::ngocta2@fpts.com.vn::ca56d188-7f1e-465c-a609-22c5cba2dfca" providerId="AD" clId="Web-{7EE0E685-5102-E315-0C5A-6DEFAB8A8D21}" dt="2022-05-12T04:24:53.521" v="117" actId="14100"/>
        <pc:sldMkLst>
          <pc:docMk/>
          <pc:sldMk cId="1854864857" sldId="291"/>
        </pc:sldMkLst>
        <pc:spChg chg="del">
          <ac:chgData name="Ngoc Tran Anh" userId="S::ngocta2@fpts.com.vn::ca56d188-7f1e-465c-a609-22c5cba2dfca" providerId="AD" clId="Web-{7EE0E685-5102-E315-0C5A-6DEFAB8A8D21}" dt="2022-05-11T09:57:40.510" v="31"/>
          <ac:spMkLst>
            <pc:docMk/>
            <pc:sldMk cId="1854864857" sldId="291"/>
            <ac:spMk id="2" creationId="{15CE0A07-454D-F5A1-2F57-3B5154DE3878}"/>
          </ac:spMkLst>
        </pc:spChg>
        <pc:spChg chg="mod">
          <ac:chgData name="Ngoc Tran Anh" userId="S::ngocta2@fpts.com.vn::ca56d188-7f1e-465c-a609-22c5cba2dfca" providerId="AD" clId="Web-{7EE0E685-5102-E315-0C5A-6DEFAB8A8D21}" dt="2022-05-11T10:00:39.500" v="56" actId="20577"/>
          <ac:spMkLst>
            <pc:docMk/>
            <pc:sldMk cId="1854864857" sldId="291"/>
            <ac:spMk id="3" creationId="{D6BA1275-F7E2-C6FC-1207-61EA026AF5B9}"/>
          </ac:spMkLst>
        </pc:spChg>
        <pc:spChg chg="add del mod">
          <ac:chgData name="Ngoc Tran Anh" userId="S::ngocta2@fpts.com.vn::ca56d188-7f1e-465c-a609-22c5cba2dfca" providerId="AD" clId="Web-{7EE0E685-5102-E315-0C5A-6DEFAB8A8D21}" dt="2022-05-12T03:11:51.285" v="68"/>
          <ac:spMkLst>
            <pc:docMk/>
            <pc:sldMk cId="1854864857" sldId="291"/>
            <ac:spMk id="4" creationId="{4C91DD03-C7CB-A8CD-3B31-6CB6563E049B}"/>
          </ac:spMkLst>
        </pc:spChg>
        <pc:spChg chg="add del mod">
          <ac:chgData name="Ngoc Tran Anh" userId="S::ngocta2@fpts.com.vn::ca56d188-7f1e-465c-a609-22c5cba2dfca" providerId="AD" clId="Web-{7EE0E685-5102-E315-0C5A-6DEFAB8A8D21}" dt="2022-05-12T02:17:59.858" v="58"/>
          <ac:spMkLst>
            <pc:docMk/>
            <pc:sldMk cId="1854864857" sldId="291"/>
            <ac:spMk id="4" creationId="{D3AFE50C-037F-DD1F-627A-D9AD62DEB445}"/>
          </ac:spMkLst>
        </pc:spChg>
        <pc:spChg chg="add del mod">
          <ac:chgData name="Ngoc Tran Anh" userId="S::ngocta2@fpts.com.vn::ca56d188-7f1e-465c-a609-22c5cba2dfca" providerId="AD" clId="Web-{7EE0E685-5102-E315-0C5A-6DEFAB8A8D21}" dt="2022-05-11T09:57:27.088" v="27"/>
          <ac:spMkLst>
            <pc:docMk/>
            <pc:sldMk cId="1854864857" sldId="291"/>
            <ac:spMk id="5" creationId="{3AC031D6-EEDD-C6D6-FBED-5F50446924AA}"/>
          </ac:spMkLst>
        </pc:spChg>
        <pc:spChg chg="add del mod">
          <ac:chgData name="Ngoc Tran Anh" userId="S::ngocta2@fpts.com.vn::ca56d188-7f1e-465c-a609-22c5cba2dfca" providerId="AD" clId="Web-{7EE0E685-5102-E315-0C5A-6DEFAB8A8D21}" dt="2022-05-12T02:25:36.167" v="63"/>
          <ac:spMkLst>
            <pc:docMk/>
            <pc:sldMk cId="1854864857" sldId="291"/>
            <ac:spMk id="7" creationId="{CFD1513C-5C6C-80F9-1770-3B4EB2BEEE9E}"/>
          </ac:spMkLst>
        </pc:spChg>
        <pc:spChg chg="add del mod">
          <ac:chgData name="Ngoc Tran Anh" userId="S::ngocta2@fpts.com.vn::ca56d188-7f1e-465c-a609-22c5cba2dfca" providerId="AD" clId="Web-{7EE0E685-5102-E315-0C5A-6DEFAB8A8D21}" dt="2022-05-11T09:57:49.432" v="33"/>
          <ac:spMkLst>
            <pc:docMk/>
            <pc:sldMk cId="1854864857" sldId="291"/>
            <ac:spMk id="9" creationId="{F1F5F523-4F77-00DA-BA9C-C99547D7F266}"/>
          </ac:spMkLst>
        </pc:spChg>
        <pc:spChg chg="add del mod">
          <ac:chgData name="Ngoc Tran Anh" userId="S::ngocta2@fpts.com.vn::ca56d188-7f1e-465c-a609-22c5cba2dfca" providerId="AD" clId="Web-{7EE0E685-5102-E315-0C5A-6DEFAB8A8D21}" dt="2022-05-11T09:58:56.591" v="38"/>
          <ac:spMkLst>
            <pc:docMk/>
            <pc:sldMk cId="1854864857" sldId="291"/>
            <ac:spMk id="11" creationId="{68166A00-3D43-DA05-0BE1-697B70D1F508}"/>
          </ac:spMkLst>
        </pc:spChg>
        <pc:picChg chg="add mod">
          <ac:chgData name="Ngoc Tran Anh" userId="S::ngocta2@fpts.com.vn::ca56d188-7f1e-465c-a609-22c5cba2dfca" providerId="AD" clId="Web-{7EE0E685-5102-E315-0C5A-6DEFAB8A8D21}" dt="2022-05-12T04:24:53.521" v="117" actId="14100"/>
          <ac:picMkLst>
            <pc:docMk/>
            <pc:sldMk cId="1854864857" sldId="291"/>
            <ac:picMk id="4" creationId="{9D3D6F45-C05E-8395-575A-32AA58C32155}"/>
          </ac:picMkLst>
        </pc:picChg>
        <pc:picChg chg="add del mod ord">
          <ac:chgData name="Ngoc Tran Anh" userId="S::ngocta2@fpts.com.vn::ca56d188-7f1e-465c-a609-22c5cba2dfca" providerId="AD" clId="Web-{7EE0E685-5102-E315-0C5A-6DEFAB8A8D21}" dt="2022-05-12T02:25:34.057" v="62"/>
          <ac:picMkLst>
            <pc:docMk/>
            <pc:sldMk cId="1854864857" sldId="291"/>
            <ac:picMk id="5" creationId="{487189C5-7C6D-B3EC-1B87-03BFE8A98CC6}"/>
          </ac:picMkLst>
        </pc:picChg>
        <pc:picChg chg="add del mod">
          <ac:chgData name="Ngoc Tran Anh" userId="S::ngocta2@fpts.com.vn::ca56d188-7f1e-465c-a609-22c5cba2dfca" providerId="AD" clId="Web-{7EE0E685-5102-E315-0C5A-6DEFAB8A8D21}" dt="2022-05-12T04:24:48.145" v="114"/>
          <ac:picMkLst>
            <pc:docMk/>
            <pc:sldMk cId="1854864857" sldId="291"/>
            <ac:picMk id="5" creationId="{90A31A8F-5D89-F253-40AF-9E62A925BD08}"/>
          </ac:picMkLst>
        </pc:picChg>
        <pc:picChg chg="add del mod ord">
          <ac:chgData name="Ngoc Tran Anh" userId="S::ngocta2@fpts.com.vn::ca56d188-7f1e-465c-a609-22c5cba2dfca" providerId="AD" clId="Web-{7EE0E685-5102-E315-0C5A-6DEFAB8A8D21}" dt="2022-05-11T09:58:55.513" v="37"/>
          <ac:picMkLst>
            <pc:docMk/>
            <pc:sldMk cId="1854864857" sldId="291"/>
            <ac:picMk id="6" creationId="{63A09F12-D675-B6B7-BF1D-E885EBB3153E}"/>
          </ac:picMkLst>
        </pc:picChg>
        <pc:picChg chg="del">
          <ac:chgData name="Ngoc Tran Anh" userId="S::ngocta2@fpts.com.vn::ca56d188-7f1e-465c-a609-22c5cba2dfca" providerId="AD" clId="Web-{7EE0E685-5102-E315-0C5A-6DEFAB8A8D21}" dt="2022-05-11T09:57:25.978" v="26"/>
          <ac:picMkLst>
            <pc:docMk/>
            <pc:sldMk cId="1854864857" sldId="291"/>
            <ac:picMk id="7" creationId="{BC925913-213A-4A35-BB61-155772DD967E}"/>
          </ac:picMkLst>
        </pc:picChg>
        <pc:picChg chg="add del mod ord">
          <ac:chgData name="Ngoc Tran Anh" userId="S::ngocta2@fpts.com.vn::ca56d188-7f1e-465c-a609-22c5cba2dfca" providerId="AD" clId="Web-{7EE0E685-5102-E315-0C5A-6DEFAB8A8D21}" dt="2022-05-12T03:11:47.785" v="67"/>
          <ac:picMkLst>
            <pc:docMk/>
            <pc:sldMk cId="1854864857" sldId="291"/>
            <ac:picMk id="8" creationId="{C9E47A93-2717-6C0B-B42C-90085BC5F2D5}"/>
          </ac:picMkLst>
        </pc:picChg>
        <pc:picChg chg="add del mod ord">
          <ac:chgData name="Ngoc Tran Anh" userId="S::ngocta2@fpts.com.vn::ca56d188-7f1e-465c-a609-22c5cba2dfca" providerId="AD" clId="Web-{7EE0E685-5102-E315-0C5A-6DEFAB8A8D21}" dt="2022-05-12T02:17:58.124" v="57"/>
          <ac:picMkLst>
            <pc:docMk/>
            <pc:sldMk cId="1854864857" sldId="291"/>
            <ac:picMk id="12" creationId="{0947BAAB-28B2-906D-29CB-EB12496533E6}"/>
          </ac:picMkLst>
        </pc:picChg>
      </pc:sldChg>
      <pc:sldChg chg="addSp delSp modSp add replId">
        <pc:chgData name="Ngoc Tran Anh" userId="S::ngocta2@fpts.com.vn::ca56d188-7f1e-465c-a609-22c5cba2dfca" providerId="AD" clId="Web-{7EE0E685-5102-E315-0C5A-6DEFAB8A8D21}" dt="2022-05-12T07:11:25.098" v="128" actId="20577"/>
        <pc:sldMkLst>
          <pc:docMk/>
          <pc:sldMk cId="265331334" sldId="295"/>
        </pc:sldMkLst>
        <pc:spChg chg="mod">
          <ac:chgData name="Ngoc Tran Anh" userId="S::ngocta2@fpts.com.vn::ca56d188-7f1e-465c-a609-22c5cba2dfca" providerId="AD" clId="Web-{7EE0E685-5102-E315-0C5A-6DEFAB8A8D21}" dt="2022-05-12T07:11:25.098" v="128" actId="20577"/>
          <ac:spMkLst>
            <pc:docMk/>
            <pc:sldMk cId="265331334" sldId="295"/>
            <ac:spMk id="3" creationId="{D6BA1275-F7E2-C6FC-1207-61EA026AF5B9}"/>
          </ac:spMkLst>
        </pc:spChg>
        <pc:picChg chg="add mod">
          <ac:chgData name="Ngoc Tran Anh" userId="S::ngocta2@fpts.com.vn::ca56d188-7f1e-465c-a609-22c5cba2dfca" providerId="AD" clId="Web-{7EE0E685-5102-E315-0C5A-6DEFAB8A8D21}" dt="2022-05-12T07:10:54.082" v="126" actId="1076"/>
          <ac:picMkLst>
            <pc:docMk/>
            <pc:sldMk cId="265331334" sldId="295"/>
            <ac:picMk id="4" creationId="{088E9EF0-4571-FC2C-1E09-EDF3772B4627}"/>
          </ac:picMkLst>
        </pc:picChg>
        <pc:picChg chg="del">
          <ac:chgData name="Ngoc Tran Anh" userId="S::ngocta2@fpts.com.vn::ca56d188-7f1e-465c-a609-22c5cba2dfca" providerId="AD" clId="Web-{7EE0E685-5102-E315-0C5A-6DEFAB8A8D21}" dt="2022-05-12T04:12:26.902" v="78"/>
          <ac:picMkLst>
            <pc:docMk/>
            <pc:sldMk cId="265331334" sldId="295"/>
            <ac:picMk id="5" creationId="{90A31A8F-5D89-F253-40AF-9E62A925BD08}"/>
          </ac:picMkLst>
        </pc:picChg>
      </pc:sldChg>
      <pc:sldChg chg="addSp delSp modSp add replId">
        <pc:chgData name="Ngoc Tran Anh" userId="S::ngocta2@fpts.com.vn::ca56d188-7f1e-465c-a609-22c5cba2dfca" providerId="AD" clId="Web-{7EE0E685-5102-E315-0C5A-6DEFAB8A8D21}" dt="2022-05-12T04:13:53.063" v="96" actId="20577"/>
        <pc:sldMkLst>
          <pc:docMk/>
          <pc:sldMk cId="3297359429" sldId="296"/>
        </pc:sldMkLst>
        <pc:spChg chg="mod">
          <ac:chgData name="Ngoc Tran Anh" userId="S::ngocta2@fpts.com.vn::ca56d188-7f1e-465c-a609-22c5cba2dfca" providerId="AD" clId="Web-{7EE0E685-5102-E315-0C5A-6DEFAB8A8D21}" dt="2022-05-12T04:13:53.063" v="96" actId="20577"/>
          <ac:spMkLst>
            <pc:docMk/>
            <pc:sldMk cId="3297359429" sldId="296"/>
            <ac:spMk id="3" creationId="{D6BA1275-F7E2-C6FC-1207-61EA026AF5B9}"/>
          </ac:spMkLst>
        </pc:spChg>
        <pc:picChg chg="add mod">
          <ac:chgData name="Ngoc Tran Anh" userId="S::ngocta2@fpts.com.vn::ca56d188-7f1e-465c-a609-22c5cba2dfca" providerId="AD" clId="Web-{7EE0E685-5102-E315-0C5A-6DEFAB8A8D21}" dt="2022-05-12T04:12:42.324" v="85" actId="1076"/>
          <ac:picMkLst>
            <pc:docMk/>
            <pc:sldMk cId="3297359429" sldId="296"/>
            <ac:picMk id="4" creationId="{BF909052-8060-FF7E-0E1B-F2419A464548}"/>
          </ac:picMkLst>
        </pc:picChg>
        <pc:picChg chg="del">
          <ac:chgData name="Ngoc Tran Anh" userId="S::ngocta2@fpts.com.vn::ca56d188-7f1e-465c-a609-22c5cba2dfca" providerId="AD" clId="Web-{7EE0E685-5102-E315-0C5A-6DEFAB8A8D21}" dt="2022-05-12T04:12:35.777" v="81"/>
          <ac:picMkLst>
            <pc:docMk/>
            <pc:sldMk cId="3297359429" sldId="296"/>
            <ac:picMk id="5" creationId="{90A31A8F-5D89-F253-40AF-9E62A925BD08}"/>
          </ac:picMkLst>
        </pc:picChg>
      </pc:sldChg>
      <pc:sldChg chg="addSp delSp modSp add replId">
        <pc:chgData name="Ngoc Tran Anh" userId="S::ngocta2@fpts.com.vn::ca56d188-7f1e-465c-a609-22c5cba2dfca" providerId="AD" clId="Web-{7EE0E685-5102-E315-0C5A-6DEFAB8A8D21}" dt="2022-05-12T07:32:30.775" v="143" actId="14100"/>
        <pc:sldMkLst>
          <pc:docMk/>
          <pc:sldMk cId="3530292023" sldId="298"/>
        </pc:sldMkLst>
        <pc:spChg chg="mod">
          <ac:chgData name="Ngoc Tran Anh" userId="S::ngocta2@fpts.com.vn::ca56d188-7f1e-465c-a609-22c5cba2dfca" providerId="AD" clId="Web-{7EE0E685-5102-E315-0C5A-6DEFAB8A8D21}" dt="2022-05-12T07:31:25.102" v="134" actId="20577"/>
          <ac:spMkLst>
            <pc:docMk/>
            <pc:sldMk cId="3530292023" sldId="298"/>
            <ac:spMk id="2" creationId="{15CE0A07-454D-F5A1-2F57-3B5154DE3878}"/>
          </ac:spMkLst>
        </pc:spChg>
        <pc:spChg chg="del mod">
          <ac:chgData name="Ngoc Tran Anh" userId="S::ngocta2@fpts.com.vn::ca56d188-7f1e-465c-a609-22c5cba2dfca" providerId="AD" clId="Web-{7EE0E685-5102-E315-0C5A-6DEFAB8A8D21}" dt="2022-05-12T07:31:30.008" v="137"/>
          <ac:spMkLst>
            <pc:docMk/>
            <pc:sldMk cId="3530292023" sldId="298"/>
            <ac:spMk id="3" creationId="{F4BD084F-9FAE-6B0E-D0FC-B25B7017066E}"/>
          </ac:spMkLst>
        </pc:spChg>
        <pc:picChg chg="add mod">
          <ac:chgData name="Ngoc Tran Anh" userId="S::ngocta2@fpts.com.vn::ca56d188-7f1e-465c-a609-22c5cba2dfca" providerId="AD" clId="Web-{7EE0E685-5102-E315-0C5A-6DEFAB8A8D21}" dt="2022-05-12T07:31:35.540" v="140" actId="14100"/>
          <ac:picMkLst>
            <pc:docMk/>
            <pc:sldMk cId="3530292023" sldId="298"/>
            <ac:picMk id="4" creationId="{1883FB6E-25C0-75E4-D094-E178936777F8}"/>
          </ac:picMkLst>
        </pc:picChg>
        <pc:picChg chg="add mod">
          <ac:chgData name="Ngoc Tran Anh" userId="S::ngocta2@fpts.com.vn::ca56d188-7f1e-465c-a609-22c5cba2dfca" providerId="AD" clId="Web-{7EE0E685-5102-E315-0C5A-6DEFAB8A8D21}" dt="2022-05-12T07:32:30.775" v="143" actId="14100"/>
          <ac:picMkLst>
            <pc:docMk/>
            <pc:sldMk cId="3530292023" sldId="298"/>
            <ac:picMk id="5" creationId="{7E2221E6-1E05-58E5-97CF-5554B133EC60}"/>
          </ac:picMkLst>
        </pc:picChg>
      </pc:sldChg>
    </pc:docChg>
  </pc:docChgLst>
  <pc:docChgLst>
    <pc:chgData name="Ngoc Tran Anh" userId="S::ngocta2@fpts.com.vn::ca56d188-7f1e-465c-a609-22c5cba2dfca" providerId="AD" clId="Web-{7FE463A0-FFF1-ADDC-3BDD-27C157A73BB6}"/>
    <pc:docChg chg="addSld modSld">
      <pc:chgData name="Ngoc Tran Anh" userId="S::ngocta2@fpts.com.vn::ca56d188-7f1e-465c-a609-22c5cba2dfca" providerId="AD" clId="Web-{7FE463A0-FFF1-ADDC-3BDD-27C157A73BB6}" dt="2022-04-25T01:38:15.681" v="149"/>
      <pc:docMkLst>
        <pc:docMk/>
      </pc:docMkLst>
      <pc:sldChg chg="modSp">
        <pc:chgData name="Ngoc Tran Anh" userId="S::ngocta2@fpts.com.vn::ca56d188-7f1e-465c-a609-22c5cba2dfca" providerId="AD" clId="Web-{7FE463A0-FFF1-ADDC-3BDD-27C157A73BB6}" dt="2022-04-25T01:18:47.590" v="2" actId="20577"/>
        <pc:sldMkLst>
          <pc:docMk/>
          <pc:sldMk cId="1056773060" sldId="258"/>
        </pc:sldMkLst>
        <pc:spChg chg="mod">
          <ac:chgData name="Ngoc Tran Anh" userId="S::ngocta2@fpts.com.vn::ca56d188-7f1e-465c-a609-22c5cba2dfca" providerId="AD" clId="Web-{7FE463A0-FFF1-ADDC-3BDD-27C157A73BB6}" dt="2022-04-25T01:18:47.590" v="2" actId="20577"/>
          <ac:spMkLst>
            <pc:docMk/>
            <pc:sldMk cId="1056773060" sldId="258"/>
            <ac:spMk id="3" creationId="{86E94B27-DD77-EDDD-5A7B-6CBDB62106FF}"/>
          </ac:spMkLst>
        </pc:spChg>
      </pc:sldChg>
      <pc:sldChg chg="addSp modSp add replId">
        <pc:chgData name="Ngoc Tran Anh" userId="S::ngocta2@fpts.com.vn::ca56d188-7f1e-465c-a609-22c5cba2dfca" providerId="AD" clId="Web-{7FE463A0-FFF1-ADDC-3BDD-27C157A73BB6}" dt="2022-04-25T01:38:15.681" v="149"/>
        <pc:sldMkLst>
          <pc:docMk/>
          <pc:sldMk cId="2095549276" sldId="275"/>
        </pc:sldMkLst>
        <pc:spChg chg="mod">
          <ac:chgData name="Ngoc Tran Anh" userId="S::ngocta2@fpts.com.vn::ca56d188-7f1e-465c-a609-22c5cba2dfca" providerId="AD" clId="Web-{7FE463A0-FFF1-ADDC-3BDD-27C157A73BB6}" dt="2022-04-25T01:19:10.278" v="6" actId="20577"/>
          <ac:spMkLst>
            <pc:docMk/>
            <pc:sldMk cId="2095549276" sldId="275"/>
            <ac:spMk id="2" creationId="{15CE0A07-454D-F5A1-2F57-3B5154DE3878}"/>
          </ac:spMkLst>
        </pc:spChg>
        <pc:spChg chg="mod">
          <ac:chgData name="Ngoc Tran Anh" userId="S::ngocta2@fpts.com.vn::ca56d188-7f1e-465c-a609-22c5cba2dfca" providerId="AD" clId="Web-{7FE463A0-FFF1-ADDC-3BDD-27C157A73BB6}" dt="2022-04-25T01:37:37.508" v="112" actId="20577"/>
          <ac:spMkLst>
            <pc:docMk/>
            <pc:sldMk cId="2095549276" sldId="275"/>
            <ac:spMk id="3" creationId="{86E94B27-DD77-EDDD-5A7B-6CBDB62106FF}"/>
          </ac:spMkLst>
        </pc:spChg>
        <pc:graphicFrameChg chg="add mod modGraphic">
          <ac:chgData name="Ngoc Tran Anh" userId="S::ngocta2@fpts.com.vn::ca56d188-7f1e-465c-a609-22c5cba2dfca" providerId="AD" clId="Web-{7FE463A0-FFF1-ADDC-3BDD-27C157A73BB6}" dt="2022-04-25T01:38:15.681" v="149"/>
          <ac:graphicFrameMkLst>
            <pc:docMk/>
            <pc:sldMk cId="2095549276" sldId="275"/>
            <ac:graphicFrameMk id="4" creationId="{45990DB7-44E7-A385-76C7-0A678F01185B}"/>
          </ac:graphicFrameMkLst>
        </pc:graphicFrameChg>
      </pc:sldChg>
    </pc:docChg>
  </pc:docChgLst>
  <pc:docChgLst>
    <pc:chgData name="Ngoc Tran Anh" userId="S::ngocta2@fpts.com.vn::ca56d188-7f1e-465c-a609-22c5cba2dfca" providerId="AD" clId="Web-{9B080824-5ED9-3844-214F-30250122F815}"/>
    <pc:docChg chg="modSld">
      <pc:chgData name="Ngoc Tran Anh" userId="S::ngocta2@fpts.com.vn::ca56d188-7f1e-465c-a609-22c5cba2dfca" providerId="AD" clId="Web-{9B080824-5ED9-3844-214F-30250122F815}" dt="2022-05-16T09:34:45.792" v="198" actId="20577"/>
      <pc:docMkLst>
        <pc:docMk/>
      </pc:docMkLst>
      <pc:sldChg chg="modSp">
        <pc:chgData name="Ngoc Tran Anh" userId="S::ngocta2@fpts.com.vn::ca56d188-7f1e-465c-a609-22c5cba2dfca" providerId="AD" clId="Web-{9B080824-5ED9-3844-214F-30250122F815}" dt="2022-05-16T04:05:02.722" v="80" actId="14100"/>
        <pc:sldMkLst>
          <pc:docMk/>
          <pc:sldMk cId="1142705422" sldId="281"/>
        </pc:sldMkLst>
        <pc:spChg chg="mod">
          <ac:chgData name="Ngoc Tran Anh" userId="S::ngocta2@fpts.com.vn::ca56d188-7f1e-465c-a609-22c5cba2dfca" providerId="AD" clId="Web-{9B080824-5ED9-3844-214F-30250122F815}" dt="2022-05-16T04:05:02.722" v="80" actId="14100"/>
          <ac:spMkLst>
            <pc:docMk/>
            <pc:sldMk cId="1142705422" sldId="281"/>
            <ac:spMk id="6" creationId="{8EF82536-702E-78CF-A6C9-35AC6028E726}"/>
          </ac:spMkLst>
        </pc:spChg>
      </pc:sldChg>
      <pc:sldChg chg="addSp delSp modSp">
        <pc:chgData name="Ngoc Tran Anh" userId="S::ngocta2@fpts.com.vn::ca56d188-7f1e-465c-a609-22c5cba2dfca" providerId="AD" clId="Web-{9B080824-5ED9-3844-214F-30250122F815}" dt="2022-05-16T09:34:45.792" v="198" actId="20577"/>
        <pc:sldMkLst>
          <pc:docMk/>
          <pc:sldMk cId="130348223" sldId="297"/>
        </pc:sldMkLst>
        <pc:spChg chg="mod">
          <ac:chgData name="Ngoc Tran Anh" userId="S::ngocta2@fpts.com.vn::ca56d188-7f1e-465c-a609-22c5cba2dfca" providerId="AD" clId="Web-{9B080824-5ED9-3844-214F-30250122F815}" dt="2022-05-16T09:34:45.792" v="198" actId="20577"/>
          <ac:spMkLst>
            <pc:docMk/>
            <pc:sldMk cId="130348223" sldId="297"/>
            <ac:spMk id="6" creationId="{8EF82536-702E-78CF-A6C9-35AC6028E726}"/>
          </ac:spMkLst>
        </pc:spChg>
        <pc:picChg chg="add del mod">
          <ac:chgData name="Ngoc Tran Anh" userId="S::ngocta2@fpts.com.vn::ca56d188-7f1e-465c-a609-22c5cba2dfca" providerId="AD" clId="Web-{9B080824-5ED9-3844-214F-30250122F815}" dt="2022-05-16T03:47:26.745" v="42"/>
          <ac:picMkLst>
            <pc:docMk/>
            <pc:sldMk cId="130348223" sldId="297"/>
            <ac:picMk id="3" creationId="{5D958EBD-102A-E671-F214-F41B752E47AA}"/>
          </ac:picMkLst>
        </pc:picChg>
        <pc:picChg chg="add del mod">
          <ac:chgData name="Ngoc Tran Anh" userId="S::ngocta2@fpts.com.vn::ca56d188-7f1e-465c-a609-22c5cba2dfca" providerId="AD" clId="Web-{9B080824-5ED9-3844-214F-30250122F815}" dt="2022-05-16T08:33:24.731" v="90"/>
          <ac:picMkLst>
            <pc:docMk/>
            <pc:sldMk cId="130348223" sldId="297"/>
            <ac:picMk id="3" creationId="{965B6454-13EE-2A9C-6979-018EAB334701}"/>
          </ac:picMkLst>
        </pc:picChg>
        <pc:picChg chg="add mod">
          <ac:chgData name="Ngoc Tran Anh" userId="S::ngocta2@fpts.com.vn::ca56d188-7f1e-465c-a609-22c5cba2dfca" providerId="AD" clId="Web-{9B080824-5ED9-3844-214F-30250122F815}" dt="2022-05-16T09:34:07.946" v="179" actId="14100"/>
          <ac:picMkLst>
            <pc:docMk/>
            <pc:sldMk cId="130348223" sldId="297"/>
            <ac:picMk id="3" creationId="{A1E7C058-3125-A2F5-EEF4-9B00F0DCA8BB}"/>
          </ac:picMkLst>
        </pc:picChg>
        <pc:picChg chg="del">
          <ac:chgData name="Ngoc Tran Anh" userId="S::ngocta2@fpts.com.vn::ca56d188-7f1e-465c-a609-22c5cba2dfca" providerId="AD" clId="Web-{9B080824-5ED9-3844-214F-30250122F815}" dt="2022-05-16T03:46:03.493" v="0"/>
          <ac:picMkLst>
            <pc:docMk/>
            <pc:sldMk cId="130348223" sldId="297"/>
            <ac:picMk id="4" creationId="{B089FE3C-50EE-1AB0-E870-8A5787F85E8A}"/>
          </ac:picMkLst>
        </pc:picChg>
        <pc:picChg chg="add del mod">
          <ac:chgData name="Ngoc Tran Anh" userId="S::ngocta2@fpts.com.vn::ca56d188-7f1e-465c-a609-22c5cba2dfca" providerId="AD" clId="Web-{9B080824-5ED9-3844-214F-30250122F815}" dt="2022-05-16T09:33:59.867" v="176"/>
          <ac:picMkLst>
            <pc:docMk/>
            <pc:sldMk cId="130348223" sldId="297"/>
            <ac:picMk id="4" creationId="{DDC41E34-E749-D445-09ED-35891302BA46}"/>
          </ac:picMkLst>
        </pc:picChg>
        <pc:picChg chg="add del mod">
          <ac:chgData name="Ngoc Tran Anh" userId="S::ngocta2@fpts.com.vn::ca56d188-7f1e-465c-a609-22c5cba2dfca" providerId="AD" clId="Web-{9B080824-5ED9-3844-214F-30250122F815}" dt="2022-05-16T04:17:05.377" v="81"/>
          <ac:picMkLst>
            <pc:docMk/>
            <pc:sldMk cId="130348223" sldId="297"/>
            <ac:picMk id="5" creationId="{19E2645F-A26B-47F4-A2CC-AFE3CFBB2CA4}"/>
          </ac:picMkLst>
        </pc:picChg>
        <pc:picChg chg="add del mod">
          <ac:chgData name="Ngoc Tran Anh" userId="S::ngocta2@fpts.com.vn::ca56d188-7f1e-465c-a609-22c5cba2dfca" providerId="AD" clId="Web-{9B080824-5ED9-3844-214F-30250122F815}" dt="2022-05-16T08:32:40.481" v="85"/>
          <ac:picMkLst>
            <pc:docMk/>
            <pc:sldMk cId="130348223" sldId="297"/>
            <ac:picMk id="7" creationId="{ED1A0BB5-DA93-7271-3B90-B32014BAF7EB}"/>
          </ac:picMkLst>
        </pc:picChg>
      </pc:sldChg>
    </pc:docChg>
  </pc:docChgLst>
  <pc:docChgLst>
    <pc:chgData name="Ngoc Tran Anh" userId="S::ngocta2@fpts.com.vn::ca56d188-7f1e-465c-a609-22c5cba2dfca" providerId="AD" clId="Web-{0AB1C738-0D32-4B18-8BCC-A5E9C8A2A687}"/>
    <pc:docChg chg="addSld modSld">
      <pc:chgData name="Ngoc Tran Anh" userId="S::ngocta2@fpts.com.vn::ca56d188-7f1e-465c-a609-22c5cba2dfca" providerId="AD" clId="Web-{0AB1C738-0D32-4B18-8BCC-A5E9C8A2A687}" dt="2022-04-20T03:32:47.216" v="19"/>
      <pc:docMkLst>
        <pc:docMk/>
      </pc:docMkLst>
      <pc:sldChg chg="modSp mod setBg">
        <pc:chgData name="Ngoc Tran Anh" userId="S::ngocta2@fpts.com.vn::ca56d188-7f1e-465c-a609-22c5cba2dfca" providerId="AD" clId="Web-{0AB1C738-0D32-4B18-8BCC-A5E9C8A2A687}" dt="2022-04-20T03:32:47.216" v="19"/>
        <pc:sldMkLst>
          <pc:docMk/>
          <pc:sldMk cId="109857222" sldId="256"/>
        </pc:sldMkLst>
        <pc:spChg chg="mod">
          <ac:chgData name="Ngoc Tran Anh" userId="S::ngocta2@fpts.com.vn::ca56d188-7f1e-465c-a609-22c5cba2dfca" providerId="AD" clId="Web-{0AB1C738-0D32-4B18-8BCC-A5E9C8A2A687}" dt="2022-04-20T03:23:12.641" v="7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goc Tran Anh" userId="S::ngocta2@fpts.com.vn::ca56d188-7f1e-465c-a609-22c5cba2dfca" providerId="AD" clId="Web-{0AB1C738-0D32-4B18-8BCC-A5E9C8A2A687}" dt="2022-04-20T03:23:15.704" v="8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 mod setBg">
        <pc:chgData name="Ngoc Tran Anh" userId="S::ngocta2@fpts.com.vn::ca56d188-7f1e-465c-a609-22c5cba2dfca" providerId="AD" clId="Web-{0AB1C738-0D32-4B18-8BCC-A5E9C8A2A687}" dt="2022-04-20T03:32:42.293" v="18"/>
        <pc:sldMkLst>
          <pc:docMk/>
          <pc:sldMk cId="145082417" sldId="257"/>
        </pc:sldMkLst>
        <pc:spChg chg="mod">
          <ac:chgData name="Ngoc Tran Anh" userId="S::ngocta2@fpts.com.vn::ca56d188-7f1e-465c-a609-22c5cba2dfca" providerId="AD" clId="Web-{0AB1C738-0D32-4B18-8BCC-A5E9C8A2A687}" dt="2022-04-20T03:32:34.402" v="17"/>
          <ac:spMkLst>
            <pc:docMk/>
            <pc:sldMk cId="145082417" sldId="257"/>
            <ac:spMk id="2" creationId="{15CE0A07-454D-F5A1-2F57-3B5154DE3878}"/>
          </ac:spMkLst>
        </pc:spChg>
        <pc:spChg chg="mod">
          <ac:chgData name="Ngoc Tran Anh" userId="S::ngocta2@fpts.com.vn::ca56d188-7f1e-465c-a609-22c5cba2dfca" providerId="AD" clId="Web-{0AB1C738-0D32-4B18-8BCC-A5E9C8A2A687}" dt="2022-04-20T03:32:34.402" v="16"/>
          <ac:spMkLst>
            <pc:docMk/>
            <pc:sldMk cId="145082417" sldId="257"/>
            <ac:spMk id="3" creationId="{86E94B27-DD77-EDDD-5A7B-6CBDB62106FF}"/>
          </ac:spMkLst>
        </pc:spChg>
      </pc:sldChg>
    </pc:docChg>
  </pc:docChgLst>
  <pc:docChgLst>
    <pc:chgData name="Ngoc Tran Anh" userId="S::ngocta2@fpts.com.vn::ca56d188-7f1e-465c-a609-22c5cba2dfca" providerId="AD" clId="Web-{9253B8E9-1024-188C-7DAD-C6875C3C91F8}"/>
    <pc:docChg chg="modSld">
      <pc:chgData name="Ngoc Tran Anh" userId="S::ngocta2@fpts.com.vn::ca56d188-7f1e-465c-a609-22c5cba2dfca" providerId="AD" clId="Web-{9253B8E9-1024-188C-7DAD-C6875C3C91F8}" dt="2022-06-14T09:42:02.639" v="19" actId="20577"/>
      <pc:docMkLst>
        <pc:docMk/>
      </pc:docMkLst>
      <pc:sldChg chg="modSp">
        <pc:chgData name="Ngoc Tran Anh" userId="S::ngocta2@fpts.com.vn::ca56d188-7f1e-465c-a609-22c5cba2dfca" providerId="AD" clId="Web-{9253B8E9-1024-188C-7DAD-C6875C3C91F8}" dt="2022-06-14T09:42:02.639" v="19" actId="20577"/>
        <pc:sldMkLst>
          <pc:docMk/>
          <pc:sldMk cId="3799119175" sldId="287"/>
        </pc:sldMkLst>
        <pc:spChg chg="mod">
          <ac:chgData name="Ngoc Tran Anh" userId="S::ngocta2@fpts.com.vn::ca56d188-7f1e-465c-a609-22c5cba2dfca" providerId="AD" clId="Web-{9253B8E9-1024-188C-7DAD-C6875C3C91F8}" dt="2022-06-14T09:42:02.639" v="19" actId="20577"/>
          <ac:spMkLst>
            <pc:docMk/>
            <pc:sldMk cId="3799119175" sldId="287"/>
            <ac:spMk id="3" creationId="{F4BD084F-9FAE-6B0E-D0FC-B25B7017066E}"/>
          </ac:spMkLst>
        </pc:spChg>
      </pc:sldChg>
    </pc:docChg>
  </pc:docChgLst>
  <pc:docChgLst>
    <pc:chgData name="Ngoc Tran Anh" userId="S::ngocta2@fpts.com.vn::ca56d188-7f1e-465c-a609-22c5cba2dfca" providerId="AD" clId="Web-{2974D53A-5708-2A90-4CCB-992850B8BF58}"/>
    <pc:docChg chg="modSld">
      <pc:chgData name="Ngoc Tran Anh" userId="S::ngocta2@fpts.com.vn::ca56d188-7f1e-465c-a609-22c5cba2dfca" providerId="AD" clId="Web-{2974D53A-5708-2A90-4CCB-992850B8BF58}" dt="2022-07-01T06:46:51.262" v="0" actId="20577"/>
      <pc:docMkLst>
        <pc:docMk/>
      </pc:docMkLst>
      <pc:sldChg chg="modSp">
        <pc:chgData name="Ngoc Tran Anh" userId="S::ngocta2@fpts.com.vn::ca56d188-7f1e-465c-a609-22c5cba2dfca" providerId="AD" clId="Web-{2974D53A-5708-2A90-4CCB-992850B8BF58}" dt="2022-07-01T06:46:51.262" v="0" actId="20577"/>
        <pc:sldMkLst>
          <pc:docMk/>
          <pc:sldMk cId="3799119175" sldId="287"/>
        </pc:sldMkLst>
        <pc:spChg chg="mod">
          <ac:chgData name="Ngoc Tran Anh" userId="S::ngocta2@fpts.com.vn::ca56d188-7f1e-465c-a609-22c5cba2dfca" providerId="AD" clId="Web-{2974D53A-5708-2A90-4CCB-992850B8BF58}" dt="2022-07-01T06:46:51.262" v="0" actId="20577"/>
          <ac:spMkLst>
            <pc:docMk/>
            <pc:sldMk cId="3799119175" sldId="287"/>
            <ac:spMk id="3" creationId="{F4BD084F-9FAE-6B0E-D0FC-B25B7017066E}"/>
          </ac:spMkLst>
        </pc:spChg>
      </pc:sldChg>
    </pc:docChg>
  </pc:docChgLst>
  <pc:docChgLst>
    <pc:chgData name="Ngoc Tran Hong" userId="S::ngocth@fpts.com.vn::7ea82149-7dbb-4647-95df-2c089f6c012d" providerId="AD" clId="Web-{4B1595F9-6276-4C7E-BCEC-2F0592C08865}"/>
    <pc:docChg chg="modSld">
      <pc:chgData name="Ngoc Tran Hong" userId="S::ngocth@fpts.com.vn::7ea82149-7dbb-4647-95df-2c089f6c012d" providerId="AD" clId="Web-{4B1595F9-6276-4C7E-BCEC-2F0592C08865}" dt="2022-05-05T11:12:38.448" v="1"/>
      <pc:docMkLst>
        <pc:docMk/>
      </pc:docMkLst>
      <pc:sldChg chg="delSp modSp">
        <pc:chgData name="Ngoc Tran Hong" userId="S::ngocth@fpts.com.vn::7ea82149-7dbb-4647-95df-2c089f6c012d" providerId="AD" clId="Web-{4B1595F9-6276-4C7E-BCEC-2F0592C08865}" dt="2022-05-05T11:12:38.448" v="1"/>
        <pc:sldMkLst>
          <pc:docMk/>
          <pc:sldMk cId="4011290785" sldId="282"/>
        </pc:sldMkLst>
        <pc:spChg chg="del">
          <ac:chgData name="Ngoc Tran Hong" userId="S::ngocth@fpts.com.vn::7ea82149-7dbb-4647-95df-2c089f6c012d" providerId="AD" clId="Web-{4B1595F9-6276-4C7E-BCEC-2F0592C08865}" dt="2022-05-05T11:12:38.448" v="1"/>
          <ac:spMkLst>
            <pc:docMk/>
            <pc:sldMk cId="4011290785" sldId="282"/>
            <ac:spMk id="2" creationId="{15CE0A07-454D-F5A1-2F57-3B5154DE3878}"/>
          </ac:spMkLst>
        </pc:spChg>
        <pc:picChg chg="mod">
          <ac:chgData name="Ngoc Tran Hong" userId="S::ngocth@fpts.com.vn::7ea82149-7dbb-4647-95df-2c089f6c012d" providerId="AD" clId="Web-{4B1595F9-6276-4C7E-BCEC-2F0592C08865}" dt="2022-05-05T11:12:31.182" v="0" actId="14100"/>
          <ac:picMkLst>
            <pc:docMk/>
            <pc:sldMk cId="4011290785" sldId="282"/>
            <ac:picMk id="4" creationId="{22C37973-C262-A8E1-90CB-BC8DBF64EFDE}"/>
          </ac:picMkLst>
        </pc:picChg>
      </pc:sldChg>
    </pc:docChg>
  </pc:docChgLst>
  <pc:docChgLst>
    <pc:chgData name="Ngoc Tran Anh" userId="S::ngocta2@fpts.com.vn::ca56d188-7f1e-465c-a609-22c5cba2dfca" providerId="AD" clId="Web-{51175584-B17B-0681-68A5-604E4E7B456B}"/>
    <pc:docChg chg="addSld delSld modSld sldOrd">
      <pc:chgData name="Ngoc Tran Anh" userId="S::ngocta2@fpts.com.vn::ca56d188-7f1e-465c-a609-22c5cba2dfca" providerId="AD" clId="Web-{51175584-B17B-0681-68A5-604E4E7B456B}" dt="2022-05-06T07:56:03.124" v="491" actId="14100"/>
      <pc:docMkLst>
        <pc:docMk/>
      </pc:docMkLst>
      <pc:sldChg chg="modSp">
        <pc:chgData name="Ngoc Tran Anh" userId="S::ngocta2@fpts.com.vn::ca56d188-7f1e-465c-a609-22c5cba2dfca" providerId="AD" clId="Web-{51175584-B17B-0681-68A5-604E4E7B456B}" dt="2022-05-06T02:29:10.947" v="2" actId="20577"/>
        <pc:sldMkLst>
          <pc:docMk/>
          <pc:sldMk cId="109857222" sldId="256"/>
        </pc:sldMkLst>
        <pc:spChg chg="mod">
          <ac:chgData name="Ngoc Tran Anh" userId="S::ngocta2@fpts.com.vn::ca56d188-7f1e-465c-a609-22c5cba2dfca" providerId="AD" clId="Web-{51175584-B17B-0681-68A5-604E4E7B456B}" dt="2022-05-06T02:29:10.947" v="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Ngoc Tran Anh" userId="S::ngocta2@fpts.com.vn::ca56d188-7f1e-465c-a609-22c5cba2dfca" providerId="AD" clId="Web-{51175584-B17B-0681-68A5-604E4E7B456B}" dt="2022-05-06T02:33:07.562" v="21" actId="20577"/>
        <pc:sldMkLst>
          <pc:docMk/>
          <pc:sldMk cId="464347867" sldId="261"/>
        </pc:sldMkLst>
        <pc:spChg chg="mod">
          <ac:chgData name="Ngoc Tran Anh" userId="S::ngocta2@fpts.com.vn::ca56d188-7f1e-465c-a609-22c5cba2dfca" providerId="AD" clId="Web-{51175584-B17B-0681-68A5-604E4E7B456B}" dt="2022-05-06T02:33:07.562" v="21" actId="20577"/>
          <ac:spMkLst>
            <pc:docMk/>
            <pc:sldMk cId="464347867" sldId="261"/>
            <ac:spMk id="3" creationId="{86E94B27-DD77-EDDD-5A7B-6CBDB62106FF}"/>
          </ac:spMkLst>
        </pc:spChg>
      </pc:sldChg>
      <pc:sldChg chg="modSp">
        <pc:chgData name="Ngoc Tran Anh" userId="S::ngocta2@fpts.com.vn::ca56d188-7f1e-465c-a609-22c5cba2dfca" providerId="AD" clId="Web-{51175584-B17B-0681-68A5-604E4E7B456B}" dt="2022-05-06T04:26:25.684" v="459" actId="20577"/>
        <pc:sldMkLst>
          <pc:docMk/>
          <pc:sldMk cId="253317885" sldId="269"/>
        </pc:sldMkLst>
        <pc:spChg chg="mod">
          <ac:chgData name="Ngoc Tran Anh" userId="S::ngocta2@fpts.com.vn::ca56d188-7f1e-465c-a609-22c5cba2dfca" providerId="AD" clId="Web-{51175584-B17B-0681-68A5-604E4E7B456B}" dt="2022-05-06T04:26:25.684" v="459" actId="20577"/>
          <ac:spMkLst>
            <pc:docMk/>
            <pc:sldMk cId="253317885" sldId="269"/>
            <ac:spMk id="3" creationId="{F4BD084F-9FAE-6B0E-D0FC-B25B7017066E}"/>
          </ac:spMkLst>
        </pc:spChg>
      </pc:sldChg>
      <pc:sldChg chg="modSp">
        <pc:chgData name="Ngoc Tran Anh" userId="S::ngocta2@fpts.com.vn::ca56d188-7f1e-465c-a609-22c5cba2dfca" providerId="AD" clId="Web-{51175584-B17B-0681-68A5-604E4E7B456B}" dt="2022-05-06T07:48:18.352" v="487" actId="20577"/>
        <pc:sldMkLst>
          <pc:docMk/>
          <pc:sldMk cId="1305240217" sldId="274"/>
        </pc:sldMkLst>
        <pc:spChg chg="mod">
          <ac:chgData name="Ngoc Tran Anh" userId="S::ngocta2@fpts.com.vn::ca56d188-7f1e-465c-a609-22c5cba2dfca" providerId="AD" clId="Web-{51175584-B17B-0681-68A5-604E4E7B456B}" dt="2022-05-06T07:48:18.352" v="487" actId="20577"/>
          <ac:spMkLst>
            <pc:docMk/>
            <pc:sldMk cId="1305240217" sldId="274"/>
            <ac:spMk id="6" creationId="{7ECF2B92-9018-34E7-181A-83AE95F69DF5}"/>
          </ac:spMkLst>
        </pc:spChg>
      </pc:sldChg>
      <pc:sldChg chg="addSp delSp modSp">
        <pc:chgData name="Ngoc Tran Anh" userId="S::ngocta2@fpts.com.vn::ca56d188-7f1e-465c-a609-22c5cba2dfca" providerId="AD" clId="Web-{51175584-B17B-0681-68A5-604E4E7B456B}" dt="2022-05-06T07:56:03.124" v="491" actId="14100"/>
        <pc:sldMkLst>
          <pc:docMk/>
          <pc:sldMk cId="2095549276" sldId="275"/>
        </pc:sldMkLst>
        <pc:spChg chg="add del mod">
          <ac:chgData name="Ngoc Tran Anh" userId="S::ngocta2@fpts.com.vn::ca56d188-7f1e-465c-a609-22c5cba2dfca" providerId="AD" clId="Web-{51175584-B17B-0681-68A5-604E4E7B456B}" dt="2022-05-06T07:55:56.374" v="489"/>
          <ac:spMkLst>
            <pc:docMk/>
            <pc:sldMk cId="2095549276" sldId="275"/>
            <ac:spMk id="4" creationId="{0D511D90-5613-3635-7C0D-5663B67A4261}"/>
          </ac:spMkLst>
        </pc:spChg>
        <pc:picChg chg="add mod ord">
          <ac:chgData name="Ngoc Tran Anh" userId="S::ngocta2@fpts.com.vn::ca56d188-7f1e-465c-a609-22c5cba2dfca" providerId="AD" clId="Web-{51175584-B17B-0681-68A5-604E4E7B456B}" dt="2022-05-06T07:56:03.124" v="491" actId="14100"/>
          <ac:picMkLst>
            <pc:docMk/>
            <pc:sldMk cId="2095549276" sldId="275"/>
            <ac:picMk id="5" creationId="{0571CEBD-4751-C529-5D6A-56AE202FD71A}"/>
          </ac:picMkLst>
        </pc:picChg>
        <pc:picChg chg="del">
          <ac:chgData name="Ngoc Tran Anh" userId="S::ngocta2@fpts.com.vn::ca56d188-7f1e-465c-a609-22c5cba2dfca" providerId="AD" clId="Web-{51175584-B17B-0681-68A5-604E4E7B456B}" dt="2022-05-06T07:55:53.671" v="488"/>
          <ac:picMkLst>
            <pc:docMk/>
            <pc:sldMk cId="2095549276" sldId="275"/>
            <ac:picMk id="7" creationId="{1A3D2E06-0820-3F12-9E1B-E6A4CB9B3A9C}"/>
          </ac:picMkLst>
        </pc:picChg>
      </pc:sldChg>
      <pc:sldChg chg="ord">
        <pc:chgData name="Ngoc Tran Anh" userId="S::ngocta2@fpts.com.vn::ca56d188-7f1e-465c-a609-22c5cba2dfca" providerId="AD" clId="Web-{51175584-B17B-0681-68A5-604E4E7B456B}" dt="2022-05-06T04:22:32.484" v="394"/>
        <pc:sldMkLst>
          <pc:docMk/>
          <pc:sldMk cId="1402254570" sldId="280"/>
        </pc:sldMkLst>
      </pc:sldChg>
      <pc:sldChg chg="modSp ord">
        <pc:chgData name="Ngoc Tran Anh" userId="S::ngocta2@fpts.com.vn::ca56d188-7f1e-465c-a609-22c5cba2dfca" providerId="AD" clId="Web-{51175584-B17B-0681-68A5-604E4E7B456B}" dt="2022-05-06T04:23:57.551" v="412"/>
        <pc:sldMkLst>
          <pc:docMk/>
          <pc:sldMk cId="1142705422" sldId="281"/>
        </pc:sldMkLst>
        <pc:spChg chg="mod">
          <ac:chgData name="Ngoc Tran Anh" userId="S::ngocta2@fpts.com.vn::ca56d188-7f1e-465c-a609-22c5cba2dfca" providerId="AD" clId="Web-{51175584-B17B-0681-68A5-604E4E7B456B}" dt="2022-05-06T04:22:27.640" v="393" actId="20577"/>
          <ac:spMkLst>
            <pc:docMk/>
            <pc:sldMk cId="1142705422" sldId="281"/>
            <ac:spMk id="3" creationId="{0009A2CA-5FA5-4767-7806-C34E12858D3F}"/>
          </ac:spMkLst>
        </pc:spChg>
      </pc:sldChg>
      <pc:sldChg chg="addSp delSp modSp add del mod replId setBg addAnim">
        <pc:chgData name="Ngoc Tran Anh" userId="S::ngocta2@fpts.com.vn::ca56d188-7f1e-465c-a609-22c5cba2dfca" providerId="AD" clId="Web-{51175584-B17B-0681-68A5-604E4E7B456B}" dt="2022-05-06T02:40:26.417" v="70"/>
        <pc:sldMkLst>
          <pc:docMk/>
          <pc:sldMk cId="340350501" sldId="288"/>
        </pc:sldMkLst>
        <pc:spChg chg="mod">
          <ac:chgData name="Ngoc Tran Anh" userId="S::ngocta2@fpts.com.vn::ca56d188-7f1e-465c-a609-22c5cba2dfca" providerId="AD" clId="Web-{51175584-B17B-0681-68A5-604E4E7B456B}" dt="2022-05-06T02:39:01.446" v="57"/>
          <ac:spMkLst>
            <pc:docMk/>
            <pc:sldMk cId="340350501" sldId="288"/>
            <ac:spMk id="2" creationId="{15CE0A07-454D-F5A1-2F57-3B5154DE3878}"/>
          </ac:spMkLst>
        </pc:spChg>
        <pc:spChg chg="del">
          <ac:chgData name="Ngoc Tran Anh" userId="S::ngocta2@fpts.com.vn::ca56d188-7f1e-465c-a609-22c5cba2dfca" providerId="AD" clId="Web-{51175584-B17B-0681-68A5-604E4E7B456B}" dt="2022-05-06T02:37:51.741" v="37"/>
          <ac:spMkLst>
            <pc:docMk/>
            <pc:sldMk cId="340350501" sldId="288"/>
            <ac:spMk id="3" creationId="{78DF9A63-B589-2A98-134F-5B36E0DCC61D}"/>
          </ac:spMkLst>
        </pc:spChg>
        <pc:spChg chg="del">
          <ac:chgData name="Ngoc Tran Anh" userId="S::ngocta2@fpts.com.vn::ca56d188-7f1e-465c-a609-22c5cba2dfca" providerId="AD" clId="Web-{51175584-B17B-0681-68A5-604E4E7B456B}" dt="2022-05-06T02:37:51.741" v="36"/>
          <ac:spMkLst>
            <pc:docMk/>
            <pc:sldMk cId="340350501" sldId="288"/>
            <ac:spMk id="4" creationId="{8A5D0502-10CC-FF27-5074-124066331C02}"/>
          </ac:spMkLst>
        </pc:spChg>
        <pc:spChg chg="add mod">
          <ac:chgData name="Ngoc Tran Anh" userId="S::ngocta2@fpts.com.vn::ca56d188-7f1e-465c-a609-22c5cba2dfca" providerId="AD" clId="Web-{51175584-B17B-0681-68A5-604E4E7B456B}" dt="2022-05-06T02:39:01.446" v="57"/>
          <ac:spMkLst>
            <pc:docMk/>
            <pc:sldMk cId="340350501" sldId="288"/>
            <ac:spMk id="7" creationId="{0E081E8C-027A-D76D-C5ED-6DD7AD01B162}"/>
          </ac:spMkLst>
        </pc:spChg>
        <pc:spChg chg="add">
          <ac:chgData name="Ngoc Tran Anh" userId="S::ngocta2@fpts.com.vn::ca56d188-7f1e-465c-a609-22c5cba2dfca" providerId="AD" clId="Web-{51175584-B17B-0681-68A5-604E4E7B456B}" dt="2022-05-06T02:39:01.446" v="57"/>
          <ac:spMkLst>
            <pc:docMk/>
            <pc:sldMk cId="340350501" sldId="288"/>
            <ac:spMk id="13" creationId="{9B7AD9F6-8CE7-4299-8FC6-328F4DCD3FF9}"/>
          </ac:spMkLst>
        </pc:spChg>
        <pc:spChg chg="add">
          <ac:chgData name="Ngoc Tran Anh" userId="S::ngocta2@fpts.com.vn::ca56d188-7f1e-465c-a609-22c5cba2dfca" providerId="AD" clId="Web-{51175584-B17B-0681-68A5-604E4E7B456B}" dt="2022-05-06T02:39:01.446" v="57"/>
          <ac:spMkLst>
            <pc:docMk/>
            <pc:sldMk cId="340350501" sldId="288"/>
            <ac:spMk id="15" creationId="{F49775AF-8896-43EE-92C6-83497D6DC56F}"/>
          </ac:spMkLst>
        </pc:spChg>
        <pc:picChg chg="del">
          <ac:chgData name="Ngoc Tran Anh" userId="S::ngocta2@fpts.com.vn::ca56d188-7f1e-465c-a609-22c5cba2dfca" providerId="AD" clId="Web-{51175584-B17B-0681-68A5-604E4E7B456B}" dt="2022-05-06T02:33:44.516" v="35"/>
          <ac:picMkLst>
            <pc:docMk/>
            <pc:sldMk cId="340350501" sldId="288"/>
            <ac:picMk id="6" creationId="{289D2621-315C-E75E-29CA-970EFA41E396}"/>
          </ac:picMkLst>
        </pc:picChg>
        <pc:picChg chg="add mod">
          <ac:chgData name="Ngoc Tran Anh" userId="S::ngocta2@fpts.com.vn::ca56d188-7f1e-465c-a609-22c5cba2dfca" providerId="AD" clId="Web-{51175584-B17B-0681-68A5-604E4E7B456B}" dt="2022-05-06T02:39:01.446" v="57"/>
          <ac:picMkLst>
            <pc:docMk/>
            <pc:sldMk cId="340350501" sldId="288"/>
            <ac:picMk id="8" creationId="{DECE901C-4AFC-BB91-EF94-518BB8E47BAC}"/>
          </ac:picMkLst>
        </pc:picChg>
      </pc:sldChg>
      <pc:sldChg chg="addSp delSp modSp add mod replId setBg">
        <pc:chgData name="Ngoc Tran Anh" userId="S::ngocta2@fpts.com.vn::ca56d188-7f1e-465c-a609-22c5cba2dfca" providerId="AD" clId="Web-{51175584-B17B-0681-68A5-604E4E7B456B}" dt="2022-05-06T04:20:39.587" v="390" actId="20577"/>
        <pc:sldMkLst>
          <pc:docMk/>
          <pc:sldMk cId="1975450302" sldId="289"/>
        </pc:sldMkLst>
        <pc:spChg chg="mod">
          <ac:chgData name="Ngoc Tran Anh" userId="S::ngocta2@fpts.com.vn::ca56d188-7f1e-465c-a609-22c5cba2dfca" providerId="AD" clId="Web-{51175584-B17B-0681-68A5-604E4E7B456B}" dt="2022-05-06T02:40:49.761" v="78" actId="20577"/>
          <ac:spMkLst>
            <pc:docMk/>
            <pc:sldMk cId="1975450302" sldId="289"/>
            <ac:spMk id="2" creationId="{15CE0A07-454D-F5A1-2F57-3B5154DE3878}"/>
          </ac:spMkLst>
        </pc:spChg>
        <pc:spChg chg="del">
          <ac:chgData name="Ngoc Tran Anh" userId="S::ngocta2@fpts.com.vn::ca56d188-7f1e-465c-a609-22c5cba2dfca" providerId="AD" clId="Web-{51175584-B17B-0681-68A5-604E4E7B456B}" dt="2022-05-06T02:39:45.338" v="62"/>
          <ac:spMkLst>
            <pc:docMk/>
            <pc:sldMk cId="1975450302" sldId="289"/>
            <ac:spMk id="3" creationId="{78DF9A63-B589-2A98-134F-5B36E0DCC61D}"/>
          </ac:spMkLst>
        </pc:spChg>
        <pc:spChg chg="mod">
          <ac:chgData name="Ngoc Tran Anh" userId="S::ngocta2@fpts.com.vn::ca56d188-7f1e-465c-a609-22c5cba2dfca" providerId="AD" clId="Web-{51175584-B17B-0681-68A5-604E4E7B456B}" dt="2022-05-06T04:20:39.587" v="390" actId="20577"/>
          <ac:spMkLst>
            <pc:docMk/>
            <pc:sldMk cId="1975450302" sldId="289"/>
            <ac:spMk id="4" creationId="{8A5D0502-10CC-FF27-5074-124066331C02}"/>
          </ac:spMkLst>
        </pc:spChg>
        <pc:spChg chg="add del mod">
          <ac:chgData name="Ngoc Tran Anh" userId="S::ngocta2@fpts.com.vn::ca56d188-7f1e-465c-a609-22c5cba2dfca" providerId="AD" clId="Web-{51175584-B17B-0681-68A5-604E4E7B456B}" dt="2022-05-06T02:39:32.884" v="61"/>
          <ac:spMkLst>
            <pc:docMk/>
            <pc:sldMk cId="1975450302" sldId="289"/>
            <ac:spMk id="7" creationId="{DB506AD2-A611-C48E-1705-6F8338DBFE25}"/>
          </ac:spMkLst>
        </pc:spChg>
        <pc:spChg chg="add del mod">
          <ac:chgData name="Ngoc Tran Anh" userId="S::ngocta2@fpts.com.vn::ca56d188-7f1e-465c-a609-22c5cba2dfca" providerId="AD" clId="Web-{51175584-B17B-0681-68A5-604E4E7B456B}" dt="2022-05-06T02:40:11.807" v="68"/>
          <ac:spMkLst>
            <pc:docMk/>
            <pc:sldMk cId="1975450302" sldId="289"/>
            <ac:spMk id="10" creationId="{581F7996-D8F4-A764-0570-12AFA4DE24A5}"/>
          </ac:spMkLst>
        </pc:spChg>
        <pc:spChg chg="add">
          <ac:chgData name="Ngoc Tran Anh" userId="S::ngocta2@fpts.com.vn::ca56d188-7f1e-465c-a609-22c5cba2dfca" providerId="AD" clId="Web-{51175584-B17B-0681-68A5-604E4E7B456B}" dt="2022-05-06T02:39:52.307" v="64"/>
          <ac:spMkLst>
            <pc:docMk/>
            <pc:sldMk cId="1975450302" sldId="289"/>
            <ac:spMk id="13" creationId="{45D37F4E-DDB4-456B-97E0-9937730A039F}"/>
          </ac:spMkLst>
        </pc:spChg>
        <pc:spChg chg="add">
          <ac:chgData name="Ngoc Tran Anh" userId="S::ngocta2@fpts.com.vn::ca56d188-7f1e-465c-a609-22c5cba2dfca" providerId="AD" clId="Web-{51175584-B17B-0681-68A5-604E4E7B456B}" dt="2022-05-06T02:39:52.307" v="64"/>
          <ac:spMkLst>
            <pc:docMk/>
            <pc:sldMk cId="1975450302" sldId="289"/>
            <ac:spMk id="15" creationId="{B2DD41CD-8F47-4F56-AD12-4E2FF7696987}"/>
          </ac:spMkLst>
        </pc:spChg>
        <pc:picChg chg="del">
          <ac:chgData name="Ngoc Tran Anh" userId="S::ngocta2@fpts.com.vn::ca56d188-7f1e-465c-a609-22c5cba2dfca" providerId="AD" clId="Web-{51175584-B17B-0681-68A5-604E4E7B456B}" dt="2022-05-06T02:39:30.462" v="60"/>
          <ac:picMkLst>
            <pc:docMk/>
            <pc:sldMk cId="1975450302" sldId="289"/>
            <ac:picMk id="6" creationId="{289D2621-315C-E75E-29CA-970EFA41E396}"/>
          </ac:picMkLst>
        </pc:picChg>
        <pc:picChg chg="add del mod ord">
          <ac:chgData name="Ngoc Tran Anh" userId="S::ngocta2@fpts.com.vn::ca56d188-7f1e-465c-a609-22c5cba2dfca" providerId="AD" clId="Web-{51175584-B17B-0681-68A5-604E4E7B456B}" dt="2022-05-06T02:40:09.432" v="67"/>
          <ac:picMkLst>
            <pc:docMk/>
            <pc:sldMk cId="1975450302" sldId="289"/>
            <ac:picMk id="8" creationId="{06CDED61-87FD-7BE8-E9E5-A0F2058E9CE6}"/>
          </ac:picMkLst>
        </pc:picChg>
        <pc:picChg chg="add mod ord">
          <ac:chgData name="Ngoc Tran Anh" userId="S::ngocta2@fpts.com.vn::ca56d188-7f1e-465c-a609-22c5cba2dfca" providerId="AD" clId="Web-{51175584-B17B-0681-68A5-604E4E7B456B}" dt="2022-05-06T02:40:14.120" v="69" actId="1076"/>
          <ac:picMkLst>
            <pc:docMk/>
            <pc:sldMk cId="1975450302" sldId="289"/>
            <ac:picMk id="11" creationId="{5FB75854-EDB1-0849-1F18-1558E74A397B}"/>
          </ac:picMkLst>
        </pc:picChg>
      </pc:sldChg>
      <pc:sldChg chg="addSp delSp modSp add replId">
        <pc:chgData name="Ngoc Tran Anh" userId="S::ngocta2@fpts.com.vn::ca56d188-7f1e-465c-a609-22c5cba2dfca" providerId="AD" clId="Web-{51175584-B17B-0681-68A5-604E4E7B456B}" dt="2022-05-06T04:14:57.989" v="341" actId="1076"/>
        <pc:sldMkLst>
          <pc:docMk/>
          <pc:sldMk cId="4116433411" sldId="290"/>
        </pc:sldMkLst>
        <pc:spChg chg="mod">
          <ac:chgData name="Ngoc Tran Anh" userId="S::ngocta2@fpts.com.vn::ca56d188-7f1e-465c-a609-22c5cba2dfca" providerId="AD" clId="Web-{51175584-B17B-0681-68A5-604E4E7B456B}" dt="2022-05-06T03:26:29.824" v="173" actId="20577"/>
          <ac:spMkLst>
            <pc:docMk/>
            <pc:sldMk cId="4116433411" sldId="290"/>
            <ac:spMk id="2" creationId="{15CE0A07-454D-F5A1-2F57-3B5154DE3878}"/>
          </ac:spMkLst>
        </pc:spChg>
        <pc:spChg chg="mod">
          <ac:chgData name="Ngoc Tran Anh" userId="S::ngocta2@fpts.com.vn::ca56d188-7f1e-465c-a609-22c5cba2dfca" providerId="AD" clId="Web-{51175584-B17B-0681-68A5-604E4E7B456B}" dt="2022-05-06T04:01:24.084" v="338" actId="20577"/>
          <ac:spMkLst>
            <pc:docMk/>
            <pc:sldMk cId="4116433411" sldId="290"/>
            <ac:spMk id="4" creationId="{8A5D0502-10CC-FF27-5074-124066331C02}"/>
          </ac:spMkLst>
        </pc:spChg>
        <pc:spChg chg="add del mod">
          <ac:chgData name="Ngoc Tran Anh" userId="S::ngocta2@fpts.com.vn::ca56d188-7f1e-465c-a609-22c5cba2dfca" providerId="AD" clId="Web-{51175584-B17B-0681-68A5-604E4E7B456B}" dt="2022-05-06T03:47:59.522" v="175"/>
          <ac:spMkLst>
            <pc:docMk/>
            <pc:sldMk cId="4116433411" sldId="290"/>
            <ac:spMk id="5" creationId="{64218665-AEE7-04DD-0C88-2F62CBDB2B0A}"/>
          </ac:spMkLst>
        </pc:spChg>
        <pc:spChg chg="add del mod">
          <ac:chgData name="Ngoc Tran Anh" userId="S::ngocta2@fpts.com.vn::ca56d188-7f1e-465c-a609-22c5cba2dfca" providerId="AD" clId="Web-{51175584-B17B-0681-68A5-604E4E7B456B}" dt="2022-05-06T03:51:25.753" v="213"/>
          <ac:spMkLst>
            <pc:docMk/>
            <pc:sldMk cId="4116433411" sldId="290"/>
            <ac:spMk id="8" creationId="{65F31C6E-22FC-3D5A-91A8-AA504AE720FB}"/>
          </ac:spMkLst>
        </pc:spChg>
        <pc:spChg chg="add del mod">
          <ac:chgData name="Ngoc Tran Anh" userId="S::ngocta2@fpts.com.vn::ca56d188-7f1e-465c-a609-22c5cba2dfca" providerId="AD" clId="Web-{51175584-B17B-0681-68A5-604E4E7B456B}" dt="2022-05-06T04:14:55.380" v="340"/>
          <ac:spMkLst>
            <pc:docMk/>
            <pc:sldMk cId="4116433411" sldId="290"/>
            <ac:spMk id="12" creationId="{29985838-8015-001A-2F9C-CFA613586AAD}"/>
          </ac:spMkLst>
        </pc:spChg>
        <pc:picChg chg="add del mod ord">
          <ac:chgData name="Ngoc Tran Anh" userId="S::ngocta2@fpts.com.vn::ca56d188-7f1e-465c-a609-22c5cba2dfca" providerId="AD" clId="Web-{51175584-B17B-0681-68A5-604E4E7B456B}" dt="2022-05-06T03:51:24.581" v="212"/>
          <ac:picMkLst>
            <pc:docMk/>
            <pc:sldMk cId="4116433411" sldId="290"/>
            <ac:picMk id="6" creationId="{A8F894C7-9C24-E0D4-658F-F25E4F3003A6}"/>
          </ac:picMkLst>
        </pc:picChg>
        <pc:picChg chg="add del mod ord">
          <ac:chgData name="Ngoc Tran Anh" userId="S::ngocta2@fpts.com.vn::ca56d188-7f1e-465c-a609-22c5cba2dfca" providerId="AD" clId="Web-{51175584-B17B-0681-68A5-604E4E7B456B}" dt="2022-05-06T04:14:54.208" v="339"/>
          <ac:picMkLst>
            <pc:docMk/>
            <pc:sldMk cId="4116433411" sldId="290"/>
            <ac:picMk id="9" creationId="{12128FBA-071C-4155-7FE2-6BA452C0FF15}"/>
          </ac:picMkLst>
        </pc:picChg>
        <pc:picChg chg="del">
          <ac:chgData name="Ngoc Tran Anh" userId="S::ngocta2@fpts.com.vn::ca56d188-7f1e-465c-a609-22c5cba2dfca" providerId="AD" clId="Web-{51175584-B17B-0681-68A5-604E4E7B456B}" dt="2022-05-06T03:47:57.679" v="174"/>
          <ac:picMkLst>
            <pc:docMk/>
            <pc:sldMk cId="4116433411" sldId="290"/>
            <ac:picMk id="11" creationId="{5FB75854-EDB1-0849-1F18-1558E74A397B}"/>
          </ac:picMkLst>
        </pc:picChg>
        <pc:picChg chg="add mod ord">
          <ac:chgData name="Ngoc Tran Anh" userId="S::ngocta2@fpts.com.vn::ca56d188-7f1e-465c-a609-22c5cba2dfca" providerId="AD" clId="Web-{51175584-B17B-0681-68A5-604E4E7B456B}" dt="2022-05-06T04:14:57.989" v="341" actId="1076"/>
          <ac:picMkLst>
            <pc:docMk/>
            <pc:sldMk cId="4116433411" sldId="290"/>
            <ac:picMk id="14" creationId="{97719B5E-B41B-063D-85B7-177CBD06A383}"/>
          </ac:picMkLst>
        </pc:picChg>
      </pc:sldChg>
      <pc:sldChg chg="addSp delSp modSp add replId">
        <pc:chgData name="Ngoc Tran Anh" userId="S::ngocta2@fpts.com.vn::ca56d188-7f1e-465c-a609-22c5cba2dfca" providerId="AD" clId="Web-{51175584-B17B-0681-68A5-604E4E7B456B}" dt="2022-05-06T04:23:33.972" v="411" actId="20577"/>
        <pc:sldMkLst>
          <pc:docMk/>
          <pc:sldMk cId="1854864857" sldId="291"/>
        </pc:sldMkLst>
        <pc:spChg chg="mod">
          <ac:chgData name="Ngoc Tran Anh" userId="S::ngocta2@fpts.com.vn::ca56d188-7f1e-465c-a609-22c5cba2dfca" providerId="AD" clId="Web-{51175584-B17B-0681-68A5-604E4E7B456B}" dt="2022-05-06T04:23:33.972" v="411" actId="20577"/>
          <ac:spMkLst>
            <pc:docMk/>
            <pc:sldMk cId="1854864857" sldId="291"/>
            <ac:spMk id="3" creationId="{D6BA1275-F7E2-C6FC-1207-61EA026AF5B9}"/>
          </ac:spMkLst>
        </pc:spChg>
        <pc:spChg chg="add del mod">
          <ac:chgData name="Ngoc Tran Anh" userId="S::ngocta2@fpts.com.vn::ca56d188-7f1e-465c-a609-22c5cba2dfca" providerId="AD" clId="Web-{51175584-B17B-0681-68A5-604E4E7B456B}" dt="2022-05-06T04:22:54.235" v="400"/>
          <ac:spMkLst>
            <pc:docMk/>
            <pc:sldMk cId="1854864857" sldId="291"/>
            <ac:spMk id="6" creationId="{E33C7FC0-9EE3-8550-6BCC-33E74443BAEC}"/>
          </ac:spMkLst>
        </pc:spChg>
        <pc:picChg chg="del">
          <ac:chgData name="Ngoc Tran Anh" userId="S::ngocta2@fpts.com.vn::ca56d188-7f1e-465c-a609-22c5cba2dfca" providerId="AD" clId="Web-{51175584-B17B-0681-68A5-604E4E7B456B}" dt="2022-05-06T04:22:53.251" v="399"/>
          <ac:picMkLst>
            <pc:docMk/>
            <pc:sldMk cId="1854864857" sldId="291"/>
            <ac:picMk id="5" creationId="{0061C87C-DC73-8841-7FDA-AA4E6A92060F}"/>
          </ac:picMkLst>
        </pc:picChg>
        <pc:picChg chg="add mod ord">
          <ac:chgData name="Ngoc Tran Anh" userId="S::ngocta2@fpts.com.vn::ca56d188-7f1e-465c-a609-22c5cba2dfca" providerId="AD" clId="Web-{51175584-B17B-0681-68A5-604E4E7B456B}" dt="2022-05-06T04:23:00.563" v="403" actId="1076"/>
          <ac:picMkLst>
            <pc:docMk/>
            <pc:sldMk cId="1854864857" sldId="291"/>
            <ac:picMk id="7" creationId="{BC925913-213A-4A35-BB61-155772DD967E}"/>
          </ac:picMkLst>
        </pc:picChg>
      </pc:sldChg>
    </pc:docChg>
  </pc:docChgLst>
  <pc:docChgLst>
    <pc:chgData name="Ngoc Tran Anh" userId="S::ngocta2@fpts.com.vn::ca56d188-7f1e-465c-a609-22c5cba2dfca" providerId="AD" clId="Web-{96136083-B634-C67C-259E-30938137F8FD}"/>
    <pc:docChg chg="addSld modSld sldOrd">
      <pc:chgData name="Ngoc Tran Anh" userId="S::ngocta2@fpts.com.vn::ca56d188-7f1e-465c-a609-22c5cba2dfca" providerId="AD" clId="Web-{96136083-B634-C67C-259E-30938137F8FD}" dt="2022-05-05T05:23:23.168" v="425" actId="20577"/>
      <pc:docMkLst>
        <pc:docMk/>
      </pc:docMkLst>
      <pc:sldChg chg="modSp">
        <pc:chgData name="Ngoc Tran Anh" userId="S::ngocta2@fpts.com.vn::ca56d188-7f1e-465c-a609-22c5cba2dfca" providerId="AD" clId="Web-{96136083-B634-C67C-259E-30938137F8FD}" dt="2022-05-05T03:28:22.103" v="286" actId="20577"/>
        <pc:sldMkLst>
          <pc:docMk/>
          <pc:sldMk cId="1056773060" sldId="258"/>
        </pc:sldMkLst>
        <pc:spChg chg="mod">
          <ac:chgData name="Ngoc Tran Anh" userId="S::ngocta2@fpts.com.vn::ca56d188-7f1e-465c-a609-22c5cba2dfca" providerId="AD" clId="Web-{96136083-B634-C67C-259E-30938137F8FD}" dt="2022-05-05T03:28:22.103" v="286" actId="20577"/>
          <ac:spMkLst>
            <pc:docMk/>
            <pc:sldMk cId="1056773060" sldId="258"/>
            <ac:spMk id="3" creationId="{86E94B27-DD77-EDDD-5A7B-6CBDB62106FF}"/>
          </ac:spMkLst>
        </pc:spChg>
      </pc:sldChg>
      <pc:sldChg chg="modSp ord">
        <pc:chgData name="Ngoc Tran Anh" userId="S::ngocta2@fpts.com.vn::ca56d188-7f1e-465c-a609-22c5cba2dfca" providerId="AD" clId="Web-{96136083-B634-C67C-259E-30938137F8FD}" dt="2022-05-05T05:04:30.692" v="315" actId="20577"/>
        <pc:sldMkLst>
          <pc:docMk/>
          <pc:sldMk cId="2130837428" sldId="259"/>
        </pc:sldMkLst>
        <pc:spChg chg="mod">
          <ac:chgData name="Ngoc Tran Anh" userId="S::ngocta2@fpts.com.vn::ca56d188-7f1e-465c-a609-22c5cba2dfca" providerId="AD" clId="Web-{96136083-B634-C67C-259E-30938137F8FD}" dt="2022-05-05T05:04:30.692" v="315" actId="20577"/>
          <ac:spMkLst>
            <pc:docMk/>
            <pc:sldMk cId="2130837428" sldId="259"/>
            <ac:spMk id="2" creationId="{15CE0A07-454D-F5A1-2F57-3B5154DE3878}"/>
          </ac:spMkLst>
        </pc:spChg>
      </pc:sldChg>
      <pc:sldChg chg="modSp">
        <pc:chgData name="Ngoc Tran Anh" userId="S::ngocta2@fpts.com.vn::ca56d188-7f1e-465c-a609-22c5cba2dfca" providerId="AD" clId="Web-{96136083-B634-C67C-259E-30938137F8FD}" dt="2022-05-05T05:22:25.573" v="411" actId="20577"/>
        <pc:sldMkLst>
          <pc:docMk/>
          <pc:sldMk cId="3672040993" sldId="260"/>
        </pc:sldMkLst>
        <pc:spChg chg="mod">
          <ac:chgData name="Ngoc Tran Anh" userId="S::ngocta2@fpts.com.vn::ca56d188-7f1e-465c-a609-22c5cba2dfca" providerId="AD" clId="Web-{96136083-B634-C67C-259E-30938137F8FD}" dt="2022-05-05T05:22:25.573" v="411" actId="20577"/>
          <ac:spMkLst>
            <pc:docMk/>
            <pc:sldMk cId="3672040993" sldId="260"/>
            <ac:spMk id="3" creationId="{86E94B27-DD77-EDDD-5A7B-6CBDB62106FF}"/>
          </ac:spMkLst>
        </pc:spChg>
      </pc:sldChg>
      <pc:sldChg chg="modSp ord">
        <pc:chgData name="Ngoc Tran Anh" userId="S::ngocta2@fpts.com.vn::ca56d188-7f1e-465c-a609-22c5cba2dfca" providerId="AD" clId="Web-{96136083-B634-C67C-259E-30938137F8FD}" dt="2022-05-05T05:04:45.879" v="322" actId="20577"/>
        <pc:sldMkLst>
          <pc:docMk/>
          <pc:sldMk cId="464347867" sldId="261"/>
        </pc:sldMkLst>
        <pc:spChg chg="mod">
          <ac:chgData name="Ngoc Tran Anh" userId="S::ngocta2@fpts.com.vn::ca56d188-7f1e-465c-a609-22c5cba2dfca" providerId="AD" clId="Web-{96136083-B634-C67C-259E-30938137F8FD}" dt="2022-05-05T05:04:45.879" v="322" actId="20577"/>
          <ac:spMkLst>
            <pc:docMk/>
            <pc:sldMk cId="464347867" sldId="261"/>
            <ac:spMk id="2" creationId="{15CE0A07-454D-F5A1-2F57-3B5154DE3878}"/>
          </ac:spMkLst>
        </pc:spChg>
      </pc:sldChg>
      <pc:sldChg chg="modSp">
        <pc:chgData name="Ngoc Tran Anh" userId="S::ngocta2@fpts.com.vn::ca56d188-7f1e-465c-a609-22c5cba2dfca" providerId="AD" clId="Web-{96136083-B634-C67C-259E-30938137F8FD}" dt="2022-05-05T05:23:23.168" v="425" actId="20577"/>
        <pc:sldMkLst>
          <pc:docMk/>
          <pc:sldMk cId="661913343" sldId="264"/>
        </pc:sldMkLst>
        <pc:spChg chg="mod">
          <ac:chgData name="Ngoc Tran Anh" userId="S::ngocta2@fpts.com.vn::ca56d188-7f1e-465c-a609-22c5cba2dfca" providerId="AD" clId="Web-{96136083-B634-C67C-259E-30938137F8FD}" dt="2022-05-05T05:23:23.168" v="425" actId="20577"/>
          <ac:spMkLst>
            <pc:docMk/>
            <pc:sldMk cId="661913343" sldId="264"/>
            <ac:spMk id="3" creationId="{86E94B27-DD77-EDDD-5A7B-6CBDB62106FF}"/>
          </ac:spMkLst>
        </pc:spChg>
      </pc:sldChg>
      <pc:sldChg chg="addSp modSp">
        <pc:chgData name="Ngoc Tran Anh" userId="S::ngocta2@fpts.com.vn::ca56d188-7f1e-465c-a609-22c5cba2dfca" providerId="AD" clId="Web-{96136083-B634-C67C-259E-30938137F8FD}" dt="2022-05-04T07:15:01.749" v="275" actId="20577"/>
        <pc:sldMkLst>
          <pc:docMk/>
          <pc:sldMk cId="872635306" sldId="279"/>
        </pc:sldMkLst>
        <pc:spChg chg="add mod">
          <ac:chgData name="Ngoc Tran Anh" userId="S::ngocta2@fpts.com.vn::ca56d188-7f1e-465c-a609-22c5cba2dfca" providerId="AD" clId="Web-{96136083-B634-C67C-259E-30938137F8FD}" dt="2022-05-04T07:15:01.749" v="275" actId="20577"/>
          <ac:spMkLst>
            <pc:docMk/>
            <pc:sldMk cId="872635306" sldId="279"/>
            <ac:spMk id="5" creationId="{55033730-849E-6A16-1DE6-89D03BAE12B3}"/>
          </ac:spMkLst>
        </pc:spChg>
        <pc:picChg chg="mod">
          <ac:chgData name="Ngoc Tran Anh" userId="S::ngocta2@fpts.com.vn::ca56d188-7f1e-465c-a609-22c5cba2dfca" providerId="AD" clId="Web-{96136083-B634-C67C-259E-30938137F8FD}" dt="2022-05-04T07:04:45.528" v="24" actId="1076"/>
          <ac:picMkLst>
            <pc:docMk/>
            <pc:sldMk cId="872635306" sldId="279"/>
            <ac:picMk id="4" creationId="{B312E8DF-638E-B4AB-F6C8-8C2B6ABE2D54}"/>
          </ac:picMkLst>
        </pc:picChg>
        <pc:picChg chg="mod">
          <ac:chgData name="Ngoc Tran Anh" userId="S::ngocta2@fpts.com.vn::ca56d188-7f1e-465c-a609-22c5cba2dfca" providerId="AD" clId="Web-{96136083-B634-C67C-259E-30938137F8FD}" dt="2022-05-04T07:04:47.966" v="25" actId="1076"/>
          <ac:picMkLst>
            <pc:docMk/>
            <pc:sldMk cId="872635306" sldId="279"/>
            <ac:picMk id="6" creationId="{230AA1ED-CD7D-664D-6C94-0049A38AF745}"/>
          </ac:picMkLst>
        </pc:picChg>
      </pc:sldChg>
      <pc:sldChg chg="modSp">
        <pc:chgData name="Ngoc Tran Anh" userId="S::ngocta2@fpts.com.vn::ca56d188-7f1e-465c-a609-22c5cba2dfca" providerId="AD" clId="Web-{96136083-B634-C67C-259E-30938137F8FD}" dt="2022-05-04T11:07:50.941" v="277" actId="20577"/>
        <pc:sldMkLst>
          <pc:docMk/>
          <pc:sldMk cId="1142705422" sldId="281"/>
        </pc:sldMkLst>
        <pc:spChg chg="mod">
          <ac:chgData name="Ngoc Tran Anh" userId="S::ngocta2@fpts.com.vn::ca56d188-7f1e-465c-a609-22c5cba2dfca" providerId="AD" clId="Web-{96136083-B634-C67C-259E-30938137F8FD}" dt="2022-05-04T11:07:50.941" v="277" actId="20577"/>
          <ac:spMkLst>
            <pc:docMk/>
            <pc:sldMk cId="1142705422" sldId="281"/>
            <ac:spMk id="3" creationId="{0009A2CA-5FA5-4767-7806-C34E12858D3F}"/>
          </ac:spMkLst>
        </pc:spChg>
      </pc:sldChg>
      <pc:sldChg chg="addSp delSp modSp add replId">
        <pc:chgData name="Ngoc Tran Anh" userId="S::ngocta2@fpts.com.vn::ca56d188-7f1e-465c-a609-22c5cba2dfca" providerId="AD" clId="Web-{96136083-B634-C67C-259E-30938137F8FD}" dt="2022-05-04T03:42:26.517" v="9" actId="1076"/>
        <pc:sldMkLst>
          <pc:docMk/>
          <pc:sldMk cId="4011290785" sldId="282"/>
        </pc:sldMkLst>
        <pc:spChg chg="mod">
          <ac:chgData name="Ngoc Tran Anh" userId="S::ngocta2@fpts.com.vn::ca56d188-7f1e-465c-a609-22c5cba2dfca" providerId="AD" clId="Web-{96136083-B634-C67C-259E-30938137F8FD}" dt="2022-05-04T03:42:09.532" v="3" actId="20577"/>
          <ac:spMkLst>
            <pc:docMk/>
            <pc:sldMk cId="4011290785" sldId="282"/>
            <ac:spMk id="2" creationId="{15CE0A07-454D-F5A1-2F57-3B5154DE3878}"/>
          </ac:spMkLst>
        </pc:spChg>
        <pc:spChg chg="del mod">
          <ac:chgData name="Ngoc Tran Anh" userId="S::ngocta2@fpts.com.vn::ca56d188-7f1e-465c-a609-22c5cba2dfca" providerId="AD" clId="Web-{96136083-B634-C67C-259E-30938137F8FD}" dt="2022-05-04T03:42:12.782" v="4"/>
          <ac:spMkLst>
            <pc:docMk/>
            <pc:sldMk cId="4011290785" sldId="282"/>
            <ac:spMk id="3" creationId="{86E94B27-DD77-EDDD-5A7B-6CBDB62106FF}"/>
          </ac:spMkLst>
        </pc:spChg>
        <pc:picChg chg="add mod ord">
          <ac:chgData name="Ngoc Tran Anh" userId="S::ngocta2@fpts.com.vn::ca56d188-7f1e-465c-a609-22c5cba2dfca" providerId="AD" clId="Web-{96136083-B634-C67C-259E-30938137F8FD}" dt="2022-05-04T03:42:26.517" v="9" actId="1076"/>
          <ac:picMkLst>
            <pc:docMk/>
            <pc:sldMk cId="4011290785" sldId="282"/>
            <ac:picMk id="4" creationId="{22C37973-C262-A8E1-90CB-BC8DBF64EFDE}"/>
          </ac:picMkLst>
        </pc:picChg>
      </pc:sldChg>
      <pc:sldChg chg="addSp delSp modSp add replId">
        <pc:chgData name="Ngoc Tran Anh" userId="S::ngocta2@fpts.com.vn::ca56d188-7f1e-465c-a609-22c5cba2dfca" providerId="AD" clId="Web-{96136083-B634-C67C-259E-30938137F8FD}" dt="2022-05-05T05:18:06.255" v="405" actId="20577"/>
        <pc:sldMkLst>
          <pc:docMk/>
          <pc:sldMk cId="2370176295" sldId="283"/>
        </pc:sldMkLst>
        <pc:spChg chg="mod">
          <ac:chgData name="Ngoc Tran Anh" userId="S::ngocta2@fpts.com.vn::ca56d188-7f1e-465c-a609-22c5cba2dfca" providerId="AD" clId="Web-{96136083-B634-C67C-259E-30938137F8FD}" dt="2022-05-05T05:06:39.288" v="336" actId="20577"/>
          <ac:spMkLst>
            <pc:docMk/>
            <pc:sldMk cId="2370176295" sldId="283"/>
            <ac:spMk id="2" creationId="{15CE0A07-454D-F5A1-2F57-3B5154DE3878}"/>
          </ac:spMkLst>
        </pc:spChg>
        <pc:spChg chg="add del">
          <ac:chgData name="Ngoc Tran Anh" userId="S::ngocta2@fpts.com.vn::ca56d188-7f1e-465c-a609-22c5cba2dfca" providerId="AD" clId="Web-{96136083-B634-C67C-259E-30938137F8FD}" dt="2022-05-05T05:07:11.086" v="340"/>
          <ac:spMkLst>
            <pc:docMk/>
            <pc:sldMk cId="2370176295" sldId="283"/>
            <ac:spMk id="3" creationId="{539DB6A1-C038-D126-2C16-960FAEF7EB8D}"/>
          </ac:spMkLst>
        </pc:spChg>
        <pc:spChg chg="del mod">
          <ac:chgData name="Ngoc Tran Anh" userId="S::ngocta2@fpts.com.vn::ca56d188-7f1e-465c-a609-22c5cba2dfca" providerId="AD" clId="Web-{96136083-B634-C67C-259E-30938137F8FD}" dt="2022-05-05T04:35:45.106" v="309"/>
          <ac:spMkLst>
            <pc:docMk/>
            <pc:sldMk cId="2370176295" sldId="283"/>
            <ac:spMk id="3" creationId="{86E94B27-DD77-EDDD-5A7B-6CBDB62106FF}"/>
          </ac:spMkLst>
        </pc:spChg>
        <pc:spChg chg="add del">
          <ac:chgData name="Ngoc Tran Anh" userId="S::ngocta2@fpts.com.vn::ca56d188-7f1e-465c-a609-22c5cba2dfca" providerId="AD" clId="Web-{96136083-B634-C67C-259E-30938137F8FD}" dt="2022-05-05T05:07:11.976" v="341"/>
          <ac:spMkLst>
            <pc:docMk/>
            <pc:sldMk cId="2370176295" sldId="283"/>
            <ac:spMk id="5" creationId="{6236CAE0-AA82-42D0-F8B5-83870E4D43F7}"/>
          </ac:spMkLst>
        </pc:spChg>
        <pc:spChg chg="add mod">
          <ac:chgData name="Ngoc Tran Anh" userId="S::ngocta2@fpts.com.vn::ca56d188-7f1e-465c-a609-22c5cba2dfca" providerId="AD" clId="Web-{96136083-B634-C67C-259E-30938137F8FD}" dt="2022-05-05T05:18:06.255" v="405" actId="20577"/>
          <ac:spMkLst>
            <pc:docMk/>
            <pc:sldMk cId="2370176295" sldId="283"/>
            <ac:spMk id="7" creationId="{17E0C1CC-EA12-C62C-D669-8030284FDCBB}"/>
          </ac:spMkLst>
        </pc:spChg>
        <pc:spChg chg="add del">
          <ac:chgData name="Ngoc Tran Anh" userId="S::ngocta2@fpts.com.vn::ca56d188-7f1e-465c-a609-22c5cba2dfca" providerId="AD" clId="Web-{96136083-B634-C67C-259E-30938137F8FD}" dt="2022-05-05T05:07:53.852" v="352"/>
          <ac:spMkLst>
            <pc:docMk/>
            <pc:sldMk cId="2370176295" sldId="283"/>
            <ac:spMk id="8" creationId="{8316475F-84AD-582F-6544-D1D344EE1C7F}"/>
          </ac:spMkLst>
        </pc:spChg>
        <pc:picChg chg="add mod ord">
          <ac:chgData name="Ngoc Tran Anh" userId="S::ngocta2@fpts.com.vn::ca56d188-7f1e-465c-a609-22c5cba2dfca" providerId="AD" clId="Web-{96136083-B634-C67C-259E-30938137F8FD}" dt="2022-05-05T05:07:26.742" v="345" actId="1076"/>
          <ac:picMkLst>
            <pc:docMk/>
            <pc:sldMk cId="2370176295" sldId="283"/>
            <ac:picMk id="4" creationId="{1FDD1187-0AD3-C894-C475-5ED11744C8AD}"/>
          </ac:picMkLst>
        </pc:picChg>
      </pc:sldChg>
      <pc:sldChg chg="addSp delSp modSp add replId">
        <pc:chgData name="Ngoc Tran Anh" userId="S::ngocta2@fpts.com.vn::ca56d188-7f1e-465c-a609-22c5cba2dfca" providerId="AD" clId="Web-{96136083-B634-C67C-259E-30938137F8FD}" dt="2022-05-05T05:06:57.882" v="339"/>
        <pc:sldMkLst>
          <pc:docMk/>
          <pc:sldMk cId="2029088027" sldId="284"/>
        </pc:sldMkLst>
        <pc:spChg chg="mod">
          <ac:chgData name="Ngoc Tran Anh" userId="S::ngocta2@fpts.com.vn::ca56d188-7f1e-465c-a609-22c5cba2dfca" providerId="AD" clId="Web-{96136083-B634-C67C-259E-30938137F8FD}" dt="2022-05-05T05:06:15.819" v="334" actId="20577"/>
          <ac:spMkLst>
            <pc:docMk/>
            <pc:sldMk cId="2029088027" sldId="284"/>
            <ac:spMk id="2" creationId="{15CE0A07-454D-F5A1-2F57-3B5154DE3878}"/>
          </ac:spMkLst>
        </pc:spChg>
        <pc:spChg chg="add">
          <ac:chgData name="Ngoc Tran Anh" userId="S::ngocta2@fpts.com.vn::ca56d188-7f1e-465c-a609-22c5cba2dfca" providerId="AD" clId="Web-{96136083-B634-C67C-259E-30938137F8FD}" dt="2022-05-05T05:06:57.882" v="339"/>
          <ac:spMkLst>
            <pc:docMk/>
            <pc:sldMk cId="2029088027" sldId="284"/>
            <ac:spMk id="3" creationId="{78DF9A63-B589-2A98-134F-5B36E0DCC61D}"/>
          </ac:spMkLst>
        </pc:spChg>
        <pc:spChg chg="add del mod">
          <ac:chgData name="Ngoc Tran Anh" userId="S::ngocta2@fpts.com.vn::ca56d188-7f1e-465c-a609-22c5cba2dfca" providerId="AD" clId="Web-{96136083-B634-C67C-259E-30938137F8FD}" dt="2022-05-05T04:37:56.296" v="312"/>
          <ac:spMkLst>
            <pc:docMk/>
            <pc:sldMk cId="2029088027" sldId="284"/>
            <ac:spMk id="5" creationId="{1AE2DB10-E215-FDB1-BA33-5B5E0F0E1712}"/>
          </ac:spMkLst>
        </pc:spChg>
        <pc:picChg chg="del">
          <ac:chgData name="Ngoc Tran Anh" userId="S::ngocta2@fpts.com.vn::ca56d188-7f1e-465c-a609-22c5cba2dfca" providerId="AD" clId="Web-{96136083-B634-C67C-259E-30938137F8FD}" dt="2022-05-05T04:37:53.827" v="311"/>
          <ac:picMkLst>
            <pc:docMk/>
            <pc:sldMk cId="2029088027" sldId="284"/>
            <ac:picMk id="4" creationId="{1FDD1187-0AD3-C894-C475-5ED11744C8AD}"/>
          </ac:picMkLst>
        </pc:picChg>
        <pc:picChg chg="add mod ord">
          <ac:chgData name="Ngoc Tran Anh" userId="S::ngocta2@fpts.com.vn::ca56d188-7f1e-465c-a609-22c5cba2dfca" providerId="AD" clId="Web-{96136083-B634-C67C-259E-30938137F8FD}" dt="2022-05-05T05:06:05.084" v="331" actId="1076"/>
          <ac:picMkLst>
            <pc:docMk/>
            <pc:sldMk cId="2029088027" sldId="284"/>
            <ac:picMk id="6" creationId="{289D2621-315C-E75E-29CA-970EFA41E396}"/>
          </ac:picMkLst>
        </pc:picChg>
      </pc:sldChg>
    </pc:docChg>
  </pc:docChgLst>
  <pc:docChgLst>
    <pc:chgData name="Cuong Pham Huu" userId="S::cuongph@fpts.com.vn::93e85262-c243-46b7-a171-6297abfb5ff9" providerId="AD" clId="Web-{3F10807E-3F7C-46E8-D455-3B7E23A39CCB}"/>
    <pc:docChg chg="addSld delSld modSld">
      <pc:chgData name="Cuong Pham Huu" userId="S::cuongph@fpts.com.vn::93e85262-c243-46b7-a171-6297abfb5ff9" providerId="AD" clId="Web-{3F10807E-3F7C-46E8-D455-3B7E23A39CCB}" dt="2022-04-22T07:53:03.886" v="4"/>
      <pc:docMkLst>
        <pc:docMk/>
      </pc:docMkLst>
      <pc:sldChg chg="addSp delSp modSp add replId">
        <pc:chgData name="Cuong Pham Huu" userId="S::cuongph@fpts.com.vn::93e85262-c243-46b7-a171-6297abfb5ff9" providerId="AD" clId="Web-{3F10807E-3F7C-46E8-D455-3B7E23A39CCB}" dt="2022-04-22T07:53:03.886" v="4"/>
        <pc:sldMkLst>
          <pc:docMk/>
          <pc:sldMk cId="1305240217" sldId="274"/>
        </pc:sldMkLst>
        <pc:spChg chg="del">
          <ac:chgData name="Cuong Pham Huu" userId="S::cuongph@fpts.com.vn::93e85262-c243-46b7-a171-6297abfb5ff9" providerId="AD" clId="Web-{3F10807E-3F7C-46E8-D455-3B7E23A39CCB}" dt="2022-04-22T07:53:03.886" v="4"/>
          <ac:spMkLst>
            <pc:docMk/>
            <pc:sldMk cId="1305240217" sldId="274"/>
            <ac:spMk id="3" creationId="{86E94B27-DD77-EDDD-5A7B-6CBDB62106FF}"/>
          </ac:spMkLst>
        </pc:spChg>
        <pc:spChg chg="add mod">
          <ac:chgData name="Cuong Pham Huu" userId="S::cuongph@fpts.com.vn::93e85262-c243-46b7-a171-6297abfb5ff9" providerId="AD" clId="Web-{3F10807E-3F7C-46E8-D455-3B7E23A39CCB}" dt="2022-04-22T07:53:03.886" v="4"/>
          <ac:spMkLst>
            <pc:docMk/>
            <pc:sldMk cId="1305240217" sldId="274"/>
            <ac:spMk id="6" creationId="{7ECF2B92-9018-34E7-181A-83AE95F69DF5}"/>
          </ac:spMkLst>
        </pc:spChg>
        <pc:picChg chg="del">
          <ac:chgData name="Cuong Pham Huu" userId="S::cuongph@fpts.com.vn::93e85262-c243-46b7-a171-6297abfb5ff9" providerId="AD" clId="Web-{3F10807E-3F7C-46E8-D455-3B7E23A39CCB}" dt="2022-04-22T07:53:00.245" v="3"/>
          <ac:picMkLst>
            <pc:docMk/>
            <pc:sldMk cId="1305240217" sldId="274"/>
            <ac:picMk id="4" creationId="{2BD0BC48-9FEE-CDF9-C23F-30B462CB826E}"/>
          </ac:picMkLst>
        </pc:picChg>
      </pc:sldChg>
      <pc:sldChg chg="new del">
        <pc:chgData name="Cuong Pham Huu" userId="S::cuongph@fpts.com.vn::93e85262-c243-46b7-a171-6297abfb5ff9" providerId="AD" clId="Web-{3F10807E-3F7C-46E8-D455-3B7E23A39CCB}" dt="2022-04-22T07:52:55.385" v="1"/>
        <pc:sldMkLst>
          <pc:docMk/>
          <pc:sldMk cId="4041857848" sldId="274"/>
        </pc:sldMkLst>
      </pc:sldChg>
    </pc:docChg>
  </pc:docChgLst>
  <pc:docChgLst>
    <pc:chgData name="Ngoc Tran Anh" userId="S::ngocta2@fpts.com.vn::ca56d188-7f1e-465c-a609-22c5cba2dfca" providerId="AD" clId="Web-{7610CCFA-F018-E5B5-06B5-AA33AEC72DBA}"/>
    <pc:docChg chg="modSld">
      <pc:chgData name="Ngoc Tran Anh" userId="S::ngocta2@fpts.com.vn::ca56d188-7f1e-465c-a609-22c5cba2dfca" providerId="AD" clId="Web-{7610CCFA-F018-E5B5-06B5-AA33AEC72DBA}" dt="2022-06-14T07:30:30.566" v="18" actId="20577"/>
      <pc:docMkLst>
        <pc:docMk/>
      </pc:docMkLst>
      <pc:sldChg chg="modSp">
        <pc:chgData name="Ngoc Tran Anh" userId="S::ngocta2@fpts.com.vn::ca56d188-7f1e-465c-a609-22c5cba2dfca" providerId="AD" clId="Web-{7610CCFA-F018-E5B5-06B5-AA33AEC72DBA}" dt="2022-06-14T07:30:30.566" v="18" actId="20577"/>
        <pc:sldMkLst>
          <pc:docMk/>
          <pc:sldMk cId="3799119175" sldId="287"/>
        </pc:sldMkLst>
        <pc:spChg chg="mod">
          <ac:chgData name="Ngoc Tran Anh" userId="S::ngocta2@fpts.com.vn::ca56d188-7f1e-465c-a609-22c5cba2dfca" providerId="AD" clId="Web-{7610CCFA-F018-E5B5-06B5-AA33AEC72DBA}" dt="2022-06-14T07:30:30.566" v="18" actId="20577"/>
          <ac:spMkLst>
            <pc:docMk/>
            <pc:sldMk cId="3799119175" sldId="287"/>
            <ac:spMk id="3" creationId="{F4BD084F-9FAE-6B0E-D0FC-B25B7017066E}"/>
          </ac:spMkLst>
        </pc:spChg>
      </pc:sldChg>
    </pc:docChg>
  </pc:docChgLst>
  <pc:docChgLst>
    <pc:chgData name="Ngoc Tran Anh" userId="S::ngocta2@fpts.com.vn::ca56d188-7f1e-465c-a609-22c5cba2dfca" providerId="AD" clId="Web-{26F01E87-D5AD-2856-C9B9-8A3625E49865}"/>
    <pc:docChg chg="modSld">
      <pc:chgData name="Ngoc Tran Anh" userId="S::ngocta2@fpts.com.vn::ca56d188-7f1e-465c-a609-22c5cba2dfca" providerId="AD" clId="Web-{26F01E87-D5AD-2856-C9B9-8A3625E49865}" dt="2022-06-10T04:26:11.360" v="98" actId="20577"/>
      <pc:docMkLst>
        <pc:docMk/>
      </pc:docMkLst>
      <pc:sldChg chg="modSp">
        <pc:chgData name="Ngoc Tran Anh" userId="S::ngocta2@fpts.com.vn::ca56d188-7f1e-465c-a609-22c5cba2dfca" providerId="AD" clId="Web-{26F01E87-D5AD-2856-C9B9-8A3625E49865}" dt="2022-06-10T04:26:11.360" v="98" actId="20577"/>
        <pc:sldMkLst>
          <pc:docMk/>
          <pc:sldMk cId="3021437280" sldId="309"/>
        </pc:sldMkLst>
        <pc:spChg chg="mod">
          <ac:chgData name="Ngoc Tran Anh" userId="S::ngocta2@fpts.com.vn::ca56d188-7f1e-465c-a609-22c5cba2dfca" providerId="AD" clId="Web-{26F01E87-D5AD-2856-C9B9-8A3625E49865}" dt="2022-06-10T04:26:11.360" v="98" actId="20577"/>
          <ac:spMkLst>
            <pc:docMk/>
            <pc:sldMk cId="3021437280" sldId="309"/>
            <ac:spMk id="6" creationId="{8EF82536-702E-78CF-A6C9-35AC6028E726}"/>
          </ac:spMkLst>
        </pc:spChg>
      </pc:sldChg>
    </pc:docChg>
  </pc:docChgLst>
  <pc:docChgLst>
    <pc:chgData name="Ngoc Tran Anh" userId="S::ngocta2@fpts.com.vn::ca56d188-7f1e-465c-a609-22c5cba2dfca" providerId="AD" clId="Web-{BD67301A-CAE7-DC91-93D1-6F67045C91E3}"/>
    <pc:docChg chg="addSld modSld sldOrd">
      <pc:chgData name="Ngoc Tran Anh" userId="S::ngocta2@fpts.com.vn::ca56d188-7f1e-465c-a609-22c5cba2dfca" providerId="AD" clId="Web-{BD67301A-CAE7-DC91-93D1-6F67045C91E3}" dt="2022-05-27T05:22:10.296" v="759" actId="20577"/>
      <pc:docMkLst>
        <pc:docMk/>
      </pc:docMkLst>
      <pc:sldChg chg="modSp">
        <pc:chgData name="Ngoc Tran Anh" userId="S::ngocta2@fpts.com.vn::ca56d188-7f1e-465c-a609-22c5cba2dfca" providerId="AD" clId="Web-{BD67301A-CAE7-DC91-93D1-6F67045C91E3}" dt="2022-05-26T04:08:46.078" v="245" actId="20577"/>
        <pc:sldMkLst>
          <pc:docMk/>
          <pc:sldMk cId="1402254570" sldId="280"/>
        </pc:sldMkLst>
        <pc:spChg chg="mod">
          <ac:chgData name="Ngoc Tran Anh" userId="S::ngocta2@fpts.com.vn::ca56d188-7f1e-465c-a609-22c5cba2dfca" providerId="AD" clId="Web-{BD67301A-CAE7-DC91-93D1-6F67045C91E3}" dt="2022-05-26T04:08:46.078" v="245" actId="20577"/>
          <ac:spMkLst>
            <pc:docMk/>
            <pc:sldMk cId="1402254570" sldId="280"/>
            <ac:spMk id="4" creationId="{C91F9417-157F-F8B9-B181-00E05969EBA7}"/>
          </ac:spMkLst>
        </pc:spChg>
      </pc:sldChg>
      <pc:sldChg chg="modSp">
        <pc:chgData name="Ngoc Tran Anh" userId="S::ngocta2@fpts.com.vn::ca56d188-7f1e-465c-a609-22c5cba2dfca" providerId="AD" clId="Web-{BD67301A-CAE7-DC91-93D1-6F67045C91E3}" dt="2022-05-25T02:26:49.410" v="13" actId="20577"/>
        <pc:sldMkLst>
          <pc:docMk/>
          <pc:sldMk cId="3799119175" sldId="287"/>
        </pc:sldMkLst>
        <pc:spChg chg="mod">
          <ac:chgData name="Ngoc Tran Anh" userId="S::ngocta2@fpts.com.vn::ca56d188-7f1e-465c-a609-22c5cba2dfca" providerId="AD" clId="Web-{BD67301A-CAE7-DC91-93D1-6F67045C91E3}" dt="2022-05-25T02:26:49.410" v="13" actId="20577"/>
          <ac:spMkLst>
            <pc:docMk/>
            <pc:sldMk cId="3799119175" sldId="287"/>
            <ac:spMk id="3" creationId="{F4BD084F-9FAE-6B0E-D0FC-B25B7017066E}"/>
          </ac:spMkLst>
        </pc:spChg>
      </pc:sldChg>
      <pc:sldChg chg="modSp">
        <pc:chgData name="Ngoc Tran Anh" userId="S::ngocta2@fpts.com.vn::ca56d188-7f1e-465c-a609-22c5cba2dfca" providerId="AD" clId="Web-{BD67301A-CAE7-DC91-93D1-6F67045C91E3}" dt="2022-05-25T02:30:30.508" v="81" actId="20577"/>
        <pc:sldMkLst>
          <pc:docMk/>
          <pc:sldMk cId="130348223" sldId="297"/>
        </pc:sldMkLst>
        <pc:spChg chg="mod">
          <ac:chgData name="Ngoc Tran Anh" userId="S::ngocta2@fpts.com.vn::ca56d188-7f1e-465c-a609-22c5cba2dfca" providerId="AD" clId="Web-{BD67301A-CAE7-DC91-93D1-6F67045C91E3}" dt="2022-05-25T02:30:30.508" v="81" actId="20577"/>
          <ac:spMkLst>
            <pc:docMk/>
            <pc:sldMk cId="130348223" sldId="297"/>
            <ac:spMk id="6" creationId="{8EF82536-702E-78CF-A6C9-35AC6028E726}"/>
          </ac:spMkLst>
        </pc:spChg>
      </pc:sldChg>
      <pc:sldChg chg="delSp modSp add replId">
        <pc:chgData name="Ngoc Tran Anh" userId="S::ngocta2@fpts.com.vn::ca56d188-7f1e-465c-a609-22c5cba2dfca" providerId="AD" clId="Web-{BD67301A-CAE7-DC91-93D1-6F67045C91E3}" dt="2022-05-25T02:30:44.930" v="90" actId="20577"/>
        <pc:sldMkLst>
          <pc:docMk/>
          <pc:sldMk cId="3248351996" sldId="302"/>
        </pc:sldMkLst>
        <pc:spChg chg="mod">
          <ac:chgData name="Ngoc Tran Anh" userId="S::ngocta2@fpts.com.vn::ca56d188-7f1e-465c-a609-22c5cba2dfca" providerId="AD" clId="Web-{BD67301A-CAE7-DC91-93D1-6F67045C91E3}" dt="2022-05-25T02:30:44.930" v="90" actId="20577"/>
          <ac:spMkLst>
            <pc:docMk/>
            <pc:sldMk cId="3248351996" sldId="302"/>
            <ac:spMk id="6" creationId="{8EF82536-702E-78CF-A6C9-35AC6028E726}"/>
          </ac:spMkLst>
        </pc:spChg>
        <pc:picChg chg="del">
          <ac:chgData name="Ngoc Tran Anh" userId="S::ngocta2@fpts.com.vn::ca56d188-7f1e-465c-a609-22c5cba2dfca" providerId="AD" clId="Web-{BD67301A-CAE7-DC91-93D1-6F67045C91E3}" dt="2022-05-25T02:27:31.864" v="15"/>
          <ac:picMkLst>
            <pc:docMk/>
            <pc:sldMk cId="3248351996" sldId="302"/>
            <ac:picMk id="4" creationId="{EB1950CE-CF2B-94A1-F080-F2AB9213A65F}"/>
          </ac:picMkLst>
        </pc:picChg>
      </pc:sldChg>
      <pc:sldChg chg="modSp add replId">
        <pc:chgData name="Ngoc Tran Anh" userId="S::ngocta2@fpts.com.vn::ca56d188-7f1e-465c-a609-22c5cba2dfca" providerId="AD" clId="Web-{BD67301A-CAE7-DC91-93D1-6F67045C91E3}" dt="2022-05-25T02:31:09.728" v="111" actId="20577"/>
        <pc:sldMkLst>
          <pc:docMk/>
          <pc:sldMk cId="2946079209" sldId="303"/>
        </pc:sldMkLst>
        <pc:spChg chg="mod">
          <ac:chgData name="Ngoc Tran Anh" userId="S::ngocta2@fpts.com.vn::ca56d188-7f1e-465c-a609-22c5cba2dfca" providerId="AD" clId="Web-{BD67301A-CAE7-DC91-93D1-6F67045C91E3}" dt="2022-05-25T02:31:09.728" v="111" actId="20577"/>
          <ac:spMkLst>
            <pc:docMk/>
            <pc:sldMk cId="2946079209" sldId="303"/>
            <ac:spMk id="6" creationId="{8EF82536-702E-78CF-A6C9-35AC6028E726}"/>
          </ac:spMkLst>
        </pc:spChg>
      </pc:sldChg>
      <pc:sldChg chg="addSp delSp modSp add replId">
        <pc:chgData name="Ngoc Tran Anh" userId="S::ngocta2@fpts.com.vn::ca56d188-7f1e-465c-a609-22c5cba2dfca" providerId="AD" clId="Web-{BD67301A-CAE7-DC91-93D1-6F67045C91E3}" dt="2022-05-27T04:19:20.707" v="721" actId="1076"/>
        <pc:sldMkLst>
          <pc:docMk/>
          <pc:sldMk cId="4096878026" sldId="304"/>
        </pc:sldMkLst>
        <pc:spChg chg="mod">
          <ac:chgData name="Ngoc Tran Anh" userId="S::ngocta2@fpts.com.vn::ca56d188-7f1e-465c-a609-22c5cba2dfca" providerId="AD" clId="Web-{BD67301A-CAE7-DC91-93D1-6F67045C91E3}" dt="2022-05-27T04:17:44.686" v="714" actId="20577"/>
          <ac:spMkLst>
            <pc:docMk/>
            <pc:sldMk cId="4096878026" sldId="304"/>
            <ac:spMk id="2" creationId="{15CE0A07-454D-F5A1-2F57-3B5154DE3878}"/>
          </ac:spMkLst>
        </pc:spChg>
        <pc:picChg chg="del">
          <ac:chgData name="Ngoc Tran Anh" userId="S::ngocta2@fpts.com.vn::ca56d188-7f1e-465c-a609-22c5cba2dfca" providerId="AD" clId="Web-{BD67301A-CAE7-DC91-93D1-6F67045C91E3}" dt="2022-05-27T03:51:54.329" v="247"/>
          <ac:picMkLst>
            <pc:docMk/>
            <pc:sldMk cId="4096878026" sldId="304"/>
            <ac:picMk id="3" creationId="{5BAB05A0-3FCF-AD34-E065-1D574D3ED599}"/>
          </ac:picMkLst>
        </pc:picChg>
        <pc:picChg chg="add mod">
          <ac:chgData name="Ngoc Tran Anh" userId="S::ngocta2@fpts.com.vn::ca56d188-7f1e-465c-a609-22c5cba2dfca" providerId="AD" clId="Web-{BD67301A-CAE7-DC91-93D1-6F67045C91E3}" dt="2022-05-27T04:18:43.236" v="717" actId="14100"/>
          <ac:picMkLst>
            <pc:docMk/>
            <pc:sldMk cId="4096878026" sldId="304"/>
            <ac:picMk id="4" creationId="{D4312425-2A8A-6FFC-D857-45947B7847A7}"/>
          </ac:picMkLst>
        </pc:picChg>
        <pc:picChg chg="add mod">
          <ac:chgData name="Ngoc Tran Anh" userId="S::ngocta2@fpts.com.vn::ca56d188-7f1e-465c-a609-22c5cba2dfca" providerId="AD" clId="Web-{BD67301A-CAE7-DC91-93D1-6F67045C91E3}" dt="2022-05-27T04:19:20.707" v="721" actId="1076"/>
          <ac:picMkLst>
            <pc:docMk/>
            <pc:sldMk cId="4096878026" sldId="304"/>
            <ac:picMk id="5" creationId="{2D136157-99FD-2235-49A2-F21F5B2B318B}"/>
          </ac:picMkLst>
        </pc:picChg>
      </pc:sldChg>
      <pc:sldChg chg="modSp add ord replId">
        <pc:chgData name="Ngoc Tran Anh" userId="S::ngocta2@fpts.com.vn::ca56d188-7f1e-465c-a609-22c5cba2dfca" providerId="AD" clId="Web-{BD67301A-CAE7-DC91-93D1-6F67045C91E3}" dt="2022-05-27T05:22:10.296" v="759" actId="20577"/>
        <pc:sldMkLst>
          <pc:docMk/>
          <pc:sldMk cId="3360819720" sldId="305"/>
        </pc:sldMkLst>
        <pc:spChg chg="mod">
          <ac:chgData name="Ngoc Tran Anh" userId="S::ngocta2@fpts.com.vn::ca56d188-7f1e-465c-a609-22c5cba2dfca" providerId="AD" clId="Web-{BD67301A-CAE7-DC91-93D1-6F67045C91E3}" dt="2022-05-27T04:05:57.129" v="545" actId="20577"/>
          <ac:spMkLst>
            <pc:docMk/>
            <pc:sldMk cId="3360819720" sldId="305"/>
            <ac:spMk id="2" creationId="{15CE0A07-454D-F5A1-2F57-3B5154DE3878}"/>
          </ac:spMkLst>
        </pc:spChg>
        <pc:spChg chg="mod">
          <ac:chgData name="Ngoc Tran Anh" userId="S::ngocta2@fpts.com.vn::ca56d188-7f1e-465c-a609-22c5cba2dfca" providerId="AD" clId="Web-{BD67301A-CAE7-DC91-93D1-6F67045C91E3}" dt="2022-05-27T05:22:10.296" v="759" actId="20577"/>
          <ac:spMkLst>
            <pc:docMk/>
            <pc:sldMk cId="3360819720" sldId="305"/>
            <ac:spMk id="3" creationId="{F4BD084F-9FAE-6B0E-D0FC-B25B7017066E}"/>
          </ac:spMkLst>
        </pc:spChg>
      </pc:sldChg>
      <pc:sldChg chg="modSp add ord replId">
        <pc:chgData name="Ngoc Tran Anh" userId="S::ngocta2@fpts.com.vn::ca56d188-7f1e-465c-a609-22c5cba2dfca" providerId="AD" clId="Web-{BD67301A-CAE7-DC91-93D1-6F67045C91E3}" dt="2022-05-27T04:31:21.281" v="758" actId="20577"/>
        <pc:sldMkLst>
          <pc:docMk/>
          <pc:sldMk cId="2877491446" sldId="306"/>
        </pc:sldMkLst>
        <pc:spChg chg="mod">
          <ac:chgData name="Ngoc Tran Anh" userId="S::ngocta2@fpts.com.vn::ca56d188-7f1e-465c-a609-22c5cba2dfca" providerId="AD" clId="Web-{BD67301A-CAE7-DC91-93D1-6F67045C91E3}" dt="2022-05-27T04:05:33.065" v="536" actId="20577"/>
          <ac:spMkLst>
            <pc:docMk/>
            <pc:sldMk cId="2877491446" sldId="306"/>
            <ac:spMk id="2" creationId="{15CE0A07-454D-F5A1-2F57-3B5154DE3878}"/>
          </ac:spMkLst>
        </pc:spChg>
        <pc:spChg chg="mod">
          <ac:chgData name="Ngoc Tran Anh" userId="S::ngocta2@fpts.com.vn::ca56d188-7f1e-465c-a609-22c5cba2dfca" providerId="AD" clId="Web-{BD67301A-CAE7-DC91-93D1-6F67045C91E3}" dt="2022-05-27T04:31:21.281" v="758" actId="20577"/>
          <ac:spMkLst>
            <pc:docMk/>
            <pc:sldMk cId="2877491446" sldId="306"/>
            <ac:spMk id="3" creationId="{F4BD084F-9FAE-6B0E-D0FC-B25B7017066E}"/>
          </ac:spMkLst>
        </pc:spChg>
      </pc:sldChg>
      <pc:sldChg chg="modSp add ord replId">
        <pc:chgData name="Ngoc Tran Anh" userId="S::ngocta2@fpts.com.vn::ca56d188-7f1e-465c-a609-22c5cba2dfca" providerId="AD" clId="Web-{BD67301A-CAE7-DC91-93D1-6F67045C91E3}" dt="2022-05-27T04:17:33.763" v="712" actId="20577"/>
        <pc:sldMkLst>
          <pc:docMk/>
          <pc:sldMk cId="3371451536" sldId="307"/>
        </pc:sldMkLst>
        <pc:spChg chg="mod">
          <ac:chgData name="Ngoc Tran Anh" userId="S::ngocta2@fpts.com.vn::ca56d188-7f1e-465c-a609-22c5cba2dfca" providerId="AD" clId="Web-{BD67301A-CAE7-DC91-93D1-6F67045C91E3}" dt="2022-05-27T04:09:31.766" v="556" actId="20577"/>
          <ac:spMkLst>
            <pc:docMk/>
            <pc:sldMk cId="3371451536" sldId="307"/>
            <ac:spMk id="2" creationId="{15CE0A07-454D-F5A1-2F57-3B5154DE3878}"/>
          </ac:spMkLst>
        </pc:spChg>
        <pc:spChg chg="mod">
          <ac:chgData name="Ngoc Tran Anh" userId="S::ngocta2@fpts.com.vn::ca56d188-7f1e-465c-a609-22c5cba2dfca" providerId="AD" clId="Web-{BD67301A-CAE7-DC91-93D1-6F67045C91E3}" dt="2022-05-27T04:17:33.763" v="712" actId="20577"/>
          <ac:spMkLst>
            <pc:docMk/>
            <pc:sldMk cId="3371451536" sldId="307"/>
            <ac:spMk id="3" creationId="{F4BD084F-9FAE-6B0E-D0FC-B25B7017066E}"/>
          </ac:spMkLst>
        </pc:spChg>
      </pc:sldChg>
      <pc:sldChg chg="addSp delSp modSp add replId">
        <pc:chgData name="Ngoc Tran Anh" userId="S::ngocta2@fpts.com.vn::ca56d188-7f1e-465c-a609-22c5cba2dfca" providerId="AD" clId="Web-{BD67301A-CAE7-DC91-93D1-6F67045C91E3}" dt="2022-05-27T04:27:26.783" v="738" actId="14100"/>
        <pc:sldMkLst>
          <pc:docMk/>
          <pc:sldMk cId="1433760143" sldId="308"/>
        </pc:sldMkLst>
        <pc:spChg chg="mod">
          <ac:chgData name="Ngoc Tran Anh" userId="S::ngocta2@fpts.com.vn::ca56d188-7f1e-465c-a609-22c5cba2dfca" providerId="AD" clId="Web-{BD67301A-CAE7-DC91-93D1-6F67045C91E3}" dt="2022-05-27T04:27:26.783" v="738" actId="14100"/>
          <ac:spMkLst>
            <pc:docMk/>
            <pc:sldMk cId="1433760143" sldId="308"/>
            <ac:spMk id="2" creationId="{15CE0A07-454D-F5A1-2F57-3B5154DE3878}"/>
          </ac:spMkLst>
        </pc:spChg>
        <pc:spChg chg="add del mod">
          <ac:chgData name="Ngoc Tran Anh" userId="S::ngocta2@fpts.com.vn::ca56d188-7f1e-465c-a609-22c5cba2dfca" providerId="AD" clId="Web-{BD67301A-CAE7-DC91-93D1-6F67045C91E3}" dt="2022-05-27T04:27:18.063" v="735"/>
          <ac:spMkLst>
            <pc:docMk/>
            <pc:sldMk cId="1433760143" sldId="308"/>
            <ac:spMk id="7" creationId="{753DE306-21A4-CA56-A6D1-D40394756CFA}"/>
          </ac:spMkLst>
        </pc:spChg>
        <pc:picChg chg="add mod">
          <ac:chgData name="Ngoc Tran Anh" userId="S::ngocta2@fpts.com.vn::ca56d188-7f1e-465c-a609-22c5cba2dfca" providerId="AD" clId="Web-{BD67301A-CAE7-DC91-93D1-6F67045C91E3}" dt="2022-05-27T04:27:01.156" v="732" actId="1076"/>
          <ac:picMkLst>
            <pc:docMk/>
            <pc:sldMk cId="1433760143" sldId="308"/>
            <ac:picMk id="3" creationId="{38D69654-5C1A-FAE3-C6DE-08ED82FF3850}"/>
          </ac:picMkLst>
        </pc:picChg>
        <pc:picChg chg="del">
          <ac:chgData name="Ngoc Tran Anh" userId="S::ngocta2@fpts.com.vn::ca56d188-7f1e-465c-a609-22c5cba2dfca" providerId="AD" clId="Web-{BD67301A-CAE7-DC91-93D1-6F67045C91E3}" dt="2022-05-27T04:26:35.264" v="723"/>
          <ac:picMkLst>
            <pc:docMk/>
            <pc:sldMk cId="1433760143" sldId="308"/>
            <ac:picMk id="4" creationId="{D4312425-2A8A-6FFC-D857-45947B7847A7}"/>
          </ac:picMkLst>
        </pc:picChg>
        <pc:picChg chg="del">
          <ac:chgData name="Ngoc Tran Anh" userId="S::ngocta2@fpts.com.vn::ca56d188-7f1e-465c-a609-22c5cba2dfca" providerId="AD" clId="Web-{BD67301A-CAE7-DC91-93D1-6F67045C91E3}" dt="2022-05-27T04:26:35.936" v="724"/>
          <ac:picMkLst>
            <pc:docMk/>
            <pc:sldMk cId="1433760143" sldId="308"/>
            <ac:picMk id="5" creationId="{2D136157-99FD-2235-49A2-F21F5B2B318B}"/>
          </ac:picMkLst>
        </pc:picChg>
      </pc:sldChg>
    </pc:docChg>
  </pc:docChgLst>
  <pc:docChgLst>
    <pc:chgData name="Cuong Pham Huu" userId="S::cuongph@fpts.com.vn::93e85262-c243-46b7-a171-6297abfb5ff9" providerId="AD" clId="Web-{FC997377-8352-C0E3-B9D7-2E57EB4922FD}"/>
    <pc:docChg chg="addSld">
      <pc:chgData name="Cuong Pham Huu" userId="S::cuongph@fpts.com.vn::93e85262-c243-46b7-a171-6297abfb5ff9" providerId="AD" clId="Web-{FC997377-8352-C0E3-B9D7-2E57EB4922FD}" dt="2022-05-11T10:01:08.478" v="0"/>
      <pc:docMkLst>
        <pc:docMk/>
      </pc:docMkLst>
      <pc:sldChg chg="new">
        <pc:chgData name="Cuong Pham Huu" userId="S::cuongph@fpts.com.vn::93e85262-c243-46b7-a171-6297abfb5ff9" providerId="AD" clId="Web-{FC997377-8352-C0E3-B9D7-2E57EB4922FD}" dt="2022-05-11T10:01:08.478" v="0"/>
        <pc:sldMkLst>
          <pc:docMk/>
          <pc:sldMk cId="21988701" sldId="292"/>
        </pc:sldMkLst>
      </pc:sldChg>
    </pc:docChg>
  </pc:docChgLst>
  <pc:docChgLst>
    <pc:chgData name="Cuong Pham Huu" userId="S::cuongph@fpts.com.vn::93e85262-c243-46b7-a171-6297abfb5ff9" providerId="AD" clId="Web-{21CA89F6-A096-6B10-1E5E-70540E09483B}"/>
    <pc:docChg chg="modSld">
      <pc:chgData name="Cuong Pham Huu" userId="S::cuongph@fpts.com.vn::93e85262-c243-46b7-a171-6297abfb5ff9" providerId="AD" clId="Web-{21CA89F6-A096-6B10-1E5E-70540E09483B}" dt="2022-07-12T02:24:10.385" v="2"/>
      <pc:docMkLst>
        <pc:docMk/>
      </pc:docMkLst>
      <pc:sldChg chg="modSp">
        <pc:chgData name="Cuong Pham Huu" userId="S::cuongph@fpts.com.vn::93e85262-c243-46b7-a171-6297abfb5ff9" providerId="AD" clId="Web-{21CA89F6-A096-6B10-1E5E-70540E09483B}" dt="2022-07-12T02:01:34.008" v="1" actId="1076"/>
        <pc:sldMkLst>
          <pc:docMk/>
          <pc:sldMk cId="1402254570" sldId="280"/>
        </pc:sldMkLst>
        <pc:picChg chg="mod">
          <ac:chgData name="Cuong Pham Huu" userId="S::cuongph@fpts.com.vn::93e85262-c243-46b7-a171-6297abfb5ff9" providerId="AD" clId="Web-{21CA89F6-A096-6B10-1E5E-70540E09483B}" dt="2022-07-12T02:01:34.008" v="1" actId="1076"/>
          <ac:picMkLst>
            <pc:docMk/>
            <pc:sldMk cId="1402254570" sldId="280"/>
            <ac:picMk id="5" creationId="{F8FA49CD-6B8D-B568-D8B2-CF03865AD9A7}"/>
          </ac:picMkLst>
        </pc:picChg>
      </pc:sldChg>
      <pc:sldChg chg="addSp">
        <pc:chgData name="Cuong Pham Huu" userId="S::cuongph@fpts.com.vn::93e85262-c243-46b7-a171-6297abfb5ff9" providerId="AD" clId="Web-{21CA89F6-A096-6B10-1E5E-70540E09483B}" dt="2022-07-12T02:24:10.385" v="2"/>
        <pc:sldMkLst>
          <pc:docMk/>
          <pc:sldMk cId="130348223" sldId="297"/>
        </pc:sldMkLst>
        <pc:spChg chg="add">
          <ac:chgData name="Cuong Pham Huu" userId="S::cuongph@fpts.com.vn::93e85262-c243-46b7-a171-6297abfb5ff9" providerId="AD" clId="Web-{21CA89F6-A096-6B10-1E5E-70540E09483B}" dt="2022-07-12T02:24:10.385" v="2"/>
          <ac:spMkLst>
            <pc:docMk/>
            <pc:sldMk cId="130348223" sldId="297"/>
            <ac:spMk id="3" creationId="{99B7296C-024C-1786-6008-A7A2B1EC1E00}"/>
          </ac:spMkLst>
        </pc:spChg>
      </pc:sldChg>
    </pc:docChg>
  </pc:docChgLst>
  <pc:docChgLst>
    <pc:chgData name="fitthuctap21" userId="S::fitthuctap21@fpts.com.vn::d0e4bce1-4cd9-45e1-98f5-b3b30f304cdf" providerId="AD" clId="Web-{473B1A04-3D76-FFA5-5072-F0A6E14ADEE8}"/>
    <pc:docChg chg="modSld">
      <pc:chgData name="fitthuctap21" userId="S::fitthuctap21@fpts.com.vn::d0e4bce1-4cd9-45e1-98f5-b3b30f304cdf" providerId="AD" clId="Web-{473B1A04-3D76-FFA5-5072-F0A6E14ADEE8}" dt="2022-09-21T08:19:50.210" v="0" actId="1076"/>
      <pc:docMkLst>
        <pc:docMk/>
      </pc:docMkLst>
      <pc:sldChg chg="modSp">
        <pc:chgData name="fitthuctap21" userId="S::fitthuctap21@fpts.com.vn::d0e4bce1-4cd9-45e1-98f5-b3b30f304cdf" providerId="AD" clId="Web-{473B1A04-3D76-FFA5-5072-F0A6E14ADEE8}" dt="2022-09-21T08:19:50.210" v="0" actId="1076"/>
        <pc:sldMkLst>
          <pc:docMk/>
          <pc:sldMk cId="4011290785" sldId="282"/>
        </pc:sldMkLst>
        <pc:picChg chg="mod">
          <ac:chgData name="fitthuctap21" userId="S::fitthuctap21@fpts.com.vn::d0e4bce1-4cd9-45e1-98f5-b3b30f304cdf" providerId="AD" clId="Web-{473B1A04-3D76-FFA5-5072-F0A6E14ADEE8}" dt="2022-09-21T08:19:50.210" v="0" actId="1076"/>
          <ac:picMkLst>
            <pc:docMk/>
            <pc:sldMk cId="4011290785" sldId="282"/>
            <ac:picMk id="4" creationId="{22C37973-C262-A8E1-90CB-BC8DBF64EFDE}"/>
          </ac:picMkLst>
        </pc:picChg>
      </pc:sldChg>
    </pc:docChg>
  </pc:docChgLst>
  <pc:docChgLst>
    <pc:chgData name="Ngoc Tran Anh" userId="S::ngocta2@fpts.com.vn::ca56d188-7f1e-465c-a609-22c5cba2dfca" providerId="AD" clId="Web-{64DE606D-1738-9561-E6DB-ED7E8D47FD1B}"/>
    <pc:docChg chg="addSld delSld modSld sldOrd">
      <pc:chgData name="Ngoc Tran Anh" userId="S::ngocta2@fpts.com.vn::ca56d188-7f1e-465c-a609-22c5cba2dfca" providerId="AD" clId="Web-{64DE606D-1738-9561-E6DB-ED7E8D47FD1B}" dt="2022-05-05T10:14:12.024" v="223" actId="1076"/>
      <pc:docMkLst>
        <pc:docMk/>
      </pc:docMkLst>
      <pc:sldChg chg="addSp modSp">
        <pc:chgData name="Ngoc Tran Anh" userId="S::ngocta2@fpts.com.vn::ca56d188-7f1e-465c-a609-22c5cba2dfca" providerId="AD" clId="Web-{64DE606D-1738-9561-E6DB-ED7E8D47FD1B}" dt="2022-05-05T08:54:32.884" v="111" actId="20577"/>
        <pc:sldMkLst>
          <pc:docMk/>
          <pc:sldMk cId="661913343" sldId="264"/>
        </pc:sldMkLst>
        <pc:spChg chg="mod">
          <ac:chgData name="Ngoc Tran Anh" userId="S::ngocta2@fpts.com.vn::ca56d188-7f1e-465c-a609-22c5cba2dfca" providerId="AD" clId="Web-{64DE606D-1738-9561-E6DB-ED7E8D47FD1B}" dt="2022-05-05T08:54:32.884" v="111" actId="20577"/>
          <ac:spMkLst>
            <pc:docMk/>
            <pc:sldMk cId="661913343" sldId="264"/>
            <ac:spMk id="3" creationId="{86E94B27-DD77-EDDD-5A7B-6CBDB62106FF}"/>
          </ac:spMkLst>
        </pc:spChg>
        <pc:picChg chg="add mod">
          <ac:chgData name="Ngoc Tran Anh" userId="S::ngocta2@fpts.com.vn::ca56d188-7f1e-465c-a609-22c5cba2dfca" providerId="AD" clId="Web-{64DE606D-1738-9561-E6DB-ED7E8D47FD1B}" dt="2022-05-05T08:53:51.055" v="108" actId="1076"/>
          <ac:picMkLst>
            <pc:docMk/>
            <pc:sldMk cId="661913343" sldId="264"/>
            <ac:picMk id="4" creationId="{A87AFDF3-D4B5-0E9D-E163-6D616E015851}"/>
          </ac:picMkLst>
        </pc:picChg>
      </pc:sldChg>
      <pc:sldChg chg="modSp">
        <pc:chgData name="Ngoc Tran Anh" userId="S::ngocta2@fpts.com.vn::ca56d188-7f1e-465c-a609-22c5cba2dfca" providerId="AD" clId="Web-{64DE606D-1738-9561-E6DB-ED7E8D47FD1B}" dt="2022-05-05T09:57:29.503" v="154" actId="20577"/>
        <pc:sldMkLst>
          <pc:docMk/>
          <pc:sldMk cId="1402254570" sldId="280"/>
        </pc:sldMkLst>
        <pc:spChg chg="mod">
          <ac:chgData name="Ngoc Tran Anh" userId="S::ngocta2@fpts.com.vn::ca56d188-7f1e-465c-a609-22c5cba2dfca" providerId="AD" clId="Web-{64DE606D-1738-9561-E6DB-ED7E8D47FD1B}" dt="2022-05-05T09:57:29.503" v="154" actId="20577"/>
          <ac:spMkLst>
            <pc:docMk/>
            <pc:sldMk cId="1402254570" sldId="280"/>
            <ac:spMk id="3" creationId="{D6BA1275-F7E2-C6FC-1207-61EA026AF5B9}"/>
          </ac:spMkLst>
        </pc:spChg>
      </pc:sldChg>
      <pc:sldChg chg="modSp">
        <pc:chgData name="Ngoc Tran Anh" userId="S::ngocta2@fpts.com.vn::ca56d188-7f1e-465c-a609-22c5cba2dfca" providerId="AD" clId="Web-{64DE606D-1738-9561-E6DB-ED7E8D47FD1B}" dt="2022-05-05T09:35:56.212" v="150" actId="20577"/>
        <pc:sldMkLst>
          <pc:docMk/>
          <pc:sldMk cId="1142705422" sldId="281"/>
        </pc:sldMkLst>
        <pc:spChg chg="mod">
          <ac:chgData name="Ngoc Tran Anh" userId="S::ngocta2@fpts.com.vn::ca56d188-7f1e-465c-a609-22c5cba2dfca" providerId="AD" clId="Web-{64DE606D-1738-9561-E6DB-ED7E8D47FD1B}" dt="2022-05-05T09:35:56.212" v="150" actId="20577"/>
          <ac:spMkLst>
            <pc:docMk/>
            <pc:sldMk cId="1142705422" sldId="281"/>
            <ac:spMk id="3" creationId="{0009A2CA-5FA5-4767-7806-C34E12858D3F}"/>
          </ac:spMkLst>
        </pc:spChg>
      </pc:sldChg>
      <pc:sldChg chg="modSp">
        <pc:chgData name="Ngoc Tran Anh" userId="S::ngocta2@fpts.com.vn::ca56d188-7f1e-465c-a609-22c5cba2dfca" providerId="AD" clId="Web-{64DE606D-1738-9561-E6DB-ED7E8D47FD1B}" dt="2022-05-05T08:56:18.231" v="116" actId="20577"/>
        <pc:sldMkLst>
          <pc:docMk/>
          <pc:sldMk cId="2370176295" sldId="283"/>
        </pc:sldMkLst>
        <pc:spChg chg="mod">
          <ac:chgData name="Ngoc Tran Anh" userId="S::ngocta2@fpts.com.vn::ca56d188-7f1e-465c-a609-22c5cba2dfca" providerId="AD" clId="Web-{64DE606D-1738-9561-E6DB-ED7E8D47FD1B}" dt="2022-05-05T08:56:18.231" v="116" actId="20577"/>
          <ac:spMkLst>
            <pc:docMk/>
            <pc:sldMk cId="2370176295" sldId="283"/>
            <ac:spMk id="7" creationId="{17E0C1CC-EA12-C62C-D669-8030284FDCBB}"/>
          </ac:spMkLst>
        </pc:spChg>
      </pc:sldChg>
      <pc:sldChg chg="addSp modSp">
        <pc:chgData name="Ngoc Tran Anh" userId="S::ngocta2@fpts.com.vn::ca56d188-7f1e-465c-a609-22c5cba2dfca" providerId="AD" clId="Web-{64DE606D-1738-9561-E6DB-ED7E8D47FD1B}" dt="2022-05-05T10:02:05.415" v="212" actId="20577"/>
        <pc:sldMkLst>
          <pc:docMk/>
          <pc:sldMk cId="2029088027" sldId="284"/>
        </pc:sldMkLst>
        <pc:spChg chg="add mod">
          <ac:chgData name="Ngoc Tran Anh" userId="S::ngocta2@fpts.com.vn::ca56d188-7f1e-465c-a609-22c5cba2dfca" providerId="AD" clId="Web-{64DE606D-1738-9561-E6DB-ED7E8D47FD1B}" dt="2022-05-05T10:02:05.415" v="212" actId="20577"/>
          <ac:spMkLst>
            <pc:docMk/>
            <pc:sldMk cId="2029088027" sldId="284"/>
            <ac:spMk id="4" creationId="{8A5D0502-10CC-FF27-5074-124066331C02}"/>
          </ac:spMkLst>
        </pc:spChg>
      </pc:sldChg>
      <pc:sldChg chg="addSp delSp modSp add replId">
        <pc:chgData name="Ngoc Tran Anh" userId="S::ngocta2@fpts.com.vn::ca56d188-7f1e-465c-a609-22c5cba2dfca" providerId="AD" clId="Web-{64DE606D-1738-9561-E6DB-ED7E8D47FD1B}" dt="2022-05-05T10:14:12.024" v="223" actId="1076"/>
        <pc:sldMkLst>
          <pc:docMk/>
          <pc:sldMk cId="2408135970" sldId="285"/>
        </pc:sldMkLst>
        <pc:spChg chg="mod">
          <ac:chgData name="Ngoc Tran Anh" userId="S::ngocta2@fpts.com.vn::ca56d188-7f1e-465c-a609-22c5cba2dfca" providerId="AD" clId="Web-{64DE606D-1738-9561-E6DB-ED7E8D47FD1B}" dt="2022-05-05T08:42:06.195" v="26" actId="20577"/>
          <ac:spMkLst>
            <pc:docMk/>
            <pc:sldMk cId="2408135970" sldId="285"/>
            <ac:spMk id="2" creationId="{15CE0A07-454D-F5A1-2F57-3B5154DE3878}"/>
          </ac:spMkLst>
        </pc:spChg>
        <pc:spChg chg="del mod">
          <ac:chgData name="Ngoc Tran Anh" userId="S::ngocta2@fpts.com.vn::ca56d188-7f1e-465c-a609-22c5cba2dfca" providerId="AD" clId="Web-{64DE606D-1738-9561-E6DB-ED7E8D47FD1B}" dt="2022-05-05T08:08:20.961" v="3"/>
          <ac:spMkLst>
            <pc:docMk/>
            <pc:sldMk cId="2408135970" sldId="285"/>
            <ac:spMk id="3" creationId="{86E94B27-DD77-EDDD-5A7B-6CBDB62106FF}"/>
          </ac:spMkLst>
        </pc:spChg>
        <pc:spChg chg="add del mod">
          <ac:chgData name="Ngoc Tran Anh" userId="S::ngocta2@fpts.com.vn::ca56d188-7f1e-465c-a609-22c5cba2dfca" providerId="AD" clId="Web-{64DE606D-1738-9561-E6DB-ED7E8D47FD1B}" dt="2022-05-05T08:42:14.476" v="29"/>
          <ac:spMkLst>
            <pc:docMk/>
            <pc:sldMk cId="2408135970" sldId="285"/>
            <ac:spMk id="6" creationId="{6EC15D9C-D69C-0420-13A2-E990D5FED955}"/>
          </ac:spMkLst>
        </pc:spChg>
        <pc:picChg chg="add mod">
          <ac:chgData name="Ngoc Tran Anh" userId="S::ngocta2@fpts.com.vn::ca56d188-7f1e-465c-a609-22c5cba2dfca" providerId="AD" clId="Web-{64DE606D-1738-9561-E6DB-ED7E8D47FD1B}" dt="2022-05-05T10:14:05.992" v="221" actId="1076"/>
          <ac:picMkLst>
            <pc:docMk/>
            <pc:sldMk cId="2408135970" sldId="285"/>
            <ac:picMk id="3" creationId="{56797858-7AD0-C14E-4FB9-C566C6829CC3}"/>
          </ac:picMkLst>
        </pc:picChg>
        <pc:picChg chg="add del mod ord">
          <ac:chgData name="Ngoc Tran Anh" userId="S::ngocta2@fpts.com.vn::ca56d188-7f1e-465c-a609-22c5cba2dfca" providerId="AD" clId="Web-{64DE606D-1738-9561-E6DB-ED7E8D47FD1B}" dt="2022-05-05T08:42:12.632" v="28"/>
          <ac:picMkLst>
            <pc:docMk/>
            <pc:sldMk cId="2408135970" sldId="285"/>
            <ac:picMk id="4" creationId="{98CB0C78-4182-A247-8928-1F16A1BE76C3}"/>
          </ac:picMkLst>
        </pc:picChg>
        <pc:picChg chg="add mod">
          <ac:chgData name="Ngoc Tran Anh" userId="S::ngocta2@fpts.com.vn::ca56d188-7f1e-465c-a609-22c5cba2dfca" providerId="AD" clId="Web-{64DE606D-1738-9561-E6DB-ED7E8D47FD1B}" dt="2022-05-05T08:42:09.788" v="27" actId="1076"/>
          <ac:picMkLst>
            <pc:docMk/>
            <pc:sldMk cId="2408135970" sldId="285"/>
            <ac:picMk id="5" creationId="{95EA0E04-6002-02F6-5CAA-FA48A956A562}"/>
          </ac:picMkLst>
        </pc:picChg>
        <pc:picChg chg="add del mod">
          <ac:chgData name="Ngoc Tran Anh" userId="S::ngocta2@fpts.com.vn::ca56d188-7f1e-465c-a609-22c5cba2dfca" providerId="AD" clId="Web-{64DE606D-1738-9561-E6DB-ED7E8D47FD1B}" dt="2022-05-05T08:23:27.998" v="21"/>
          <ac:picMkLst>
            <pc:docMk/>
            <pc:sldMk cId="2408135970" sldId="285"/>
            <ac:picMk id="6" creationId="{3579BBAA-27A8-E536-C94B-99F70C34C6BD}"/>
          </ac:picMkLst>
        </pc:picChg>
        <pc:picChg chg="add mod">
          <ac:chgData name="Ngoc Tran Anh" userId="S::ngocta2@fpts.com.vn::ca56d188-7f1e-465c-a609-22c5cba2dfca" providerId="AD" clId="Web-{64DE606D-1738-9561-E6DB-ED7E8D47FD1B}" dt="2022-05-05T10:13:51.617" v="216" actId="1076"/>
          <ac:picMkLst>
            <pc:docMk/>
            <pc:sldMk cId="2408135970" sldId="285"/>
            <ac:picMk id="7" creationId="{78D87970-43A1-1627-117D-C61931F10B6A}"/>
          </ac:picMkLst>
        </pc:picChg>
        <pc:picChg chg="add del mod">
          <ac:chgData name="Ngoc Tran Anh" userId="S::ngocta2@fpts.com.vn::ca56d188-7f1e-465c-a609-22c5cba2dfca" providerId="AD" clId="Web-{64DE606D-1738-9561-E6DB-ED7E8D47FD1B}" dt="2022-05-05T08:43:56.182" v="44"/>
          <ac:picMkLst>
            <pc:docMk/>
            <pc:sldMk cId="2408135970" sldId="285"/>
            <ac:picMk id="8" creationId="{BAC6AB6D-BB44-E7B8-8C55-09B77C7D81BB}"/>
          </ac:picMkLst>
        </pc:picChg>
        <pc:picChg chg="add mod">
          <ac:chgData name="Ngoc Tran Anh" userId="S::ngocta2@fpts.com.vn::ca56d188-7f1e-465c-a609-22c5cba2dfca" providerId="AD" clId="Web-{64DE606D-1738-9561-E6DB-ED7E8D47FD1B}" dt="2022-05-05T10:14:12.024" v="223" actId="1076"/>
          <ac:picMkLst>
            <pc:docMk/>
            <pc:sldMk cId="2408135970" sldId="285"/>
            <ac:picMk id="9" creationId="{CBC3138D-D3B1-4346-F4D3-59EAAC58182D}"/>
          </ac:picMkLst>
        </pc:picChg>
        <pc:picChg chg="add mod ord">
          <ac:chgData name="Ngoc Tran Anh" userId="S::ngocta2@fpts.com.vn::ca56d188-7f1e-465c-a609-22c5cba2dfca" providerId="AD" clId="Web-{64DE606D-1738-9561-E6DB-ED7E8D47FD1B}" dt="2022-05-05T08:42:19.632" v="32" actId="1076"/>
          <ac:picMkLst>
            <pc:docMk/>
            <pc:sldMk cId="2408135970" sldId="285"/>
            <ac:picMk id="10" creationId="{7F11A199-00AA-660D-4D4D-53C091563E05}"/>
          </ac:picMkLst>
        </pc:picChg>
        <pc:picChg chg="add mod">
          <ac:chgData name="Ngoc Tran Anh" userId="S::ngocta2@fpts.com.vn::ca56d188-7f1e-465c-a609-22c5cba2dfca" providerId="AD" clId="Web-{64DE606D-1738-9561-E6DB-ED7E8D47FD1B}" dt="2022-05-05T10:14:08.383" v="222" actId="1076"/>
          <ac:picMkLst>
            <pc:docMk/>
            <pc:sldMk cId="2408135970" sldId="285"/>
            <ac:picMk id="11" creationId="{0F1BA716-AADE-ACDC-545E-0A6671FE0BC5}"/>
          </ac:picMkLst>
        </pc:picChg>
      </pc:sldChg>
      <pc:sldChg chg="modSp add del replId">
        <pc:chgData name="Ngoc Tran Anh" userId="S::ngocta2@fpts.com.vn::ca56d188-7f1e-465c-a609-22c5cba2dfca" providerId="AD" clId="Web-{64DE606D-1738-9561-E6DB-ED7E8D47FD1B}" dt="2022-05-05T08:52:01.490" v="69"/>
        <pc:sldMkLst>
          <pc:docMk/>
          <pc:sldMk cId="1441784784" sldId="286"/>
        </pc:sldMkLst>
        <pc:spChg chg="mod">
          <ac:chgData name="Ngoc Tran Anh" userId="S::ngocta2@fpts.com.vn::ca56d188-7f1e-465c-a609-22c5cba2dfca" providerId="AD" clId="Web-{64DE606D-1738-9561-E6DB-ED7E8D47FD1B}" dt="2022-05-05T08:51:31.599" v="65" actId="20577"/>
          <ac:spMkLst>
            <pc:docMk/>
            <pc:sldMk cId="1441784784" sldId="286"/>
            <ac:spMk id="2" creationId="{00000000-0000-0000-0000-000000000000}"/>
          </ac:spMkLst>
        </pc:spChg>
        <pc:spChg chg="mod">
          <ac:chgData name="Ngoc Tran Anh" userId="S::ngocta2@fpts.com.vn::ca56d188-7f1e-465c-a609-22c5cba2dfca" providerId="AD" clId="Web-{64DE606D-1738-9561-E6DB-ED7E8D47FD1B}" dt="2022-05-05T08:51:35.630" v="66" actId="20577"/>
          <ac:spMkLst>
            <pc:docMk/>
            <pc:sldMk cId="1441784784" sldId="286"/>
            <ac:spMk id="3" creationId="{00000000-0000-0000-0000-000000000000}"/>
          </ac:spMkLst>
        </pc:spChg>
      </pc:sldChg>
      <pc:sldChg chg="modSp add ord replId">
        <pc:chgData name="Ngoc Tran Anh" userId="S::ngocta2@fpts.com.vn::ca56d188-7f1e-465c-a609-22c5cba2dfca" providerId="AD" clId="Web-{64DE606D-1738-9561-E6DB-ED7E8D47FD1B}" dt="2022-05-05T09:33:03.475" v="128" actId="20577"/>
        <pc:sldMkLst>
          <pc:docMk/>
          <pc:sldMk cId="3799119175" sldId="287"/>
        </pc:sldMkLst>
        <pc:spChg chg="mod">
          <ac:chgData name="Ngoc Tran Anh" userId="S::ngocta2@fpts.com.vn::ca56d188-7f1e-465c-a609-22c5cba2dfca" providerId="AD" clId="Web-{64DE606D-1738-9561-E6DB-ED7E8D47FD1B}" dt="2022-05-05T08:52:44.304" v="83" actId="20577"/>
          <ac:spMkLst>
            <pc:docMk/>
            <pc:sldMk cId="3799119175" sldId="287"/>
            <ac:spMk id="2" creationId="{15CE0A07-454D-F5A1-2F57-3B5154DE3878}"/>
          </ac:spMkLst>
        </pc:spChg>
        <pc:spChg chg="mod">
          <ac:chgData name="Ngoc Tran Anh" userId="S::ngocta2@fpts.com.vn::ca56d188-7f1e-465c-a609-22c5cba2dfca" providerId="AD" clId="Web-{64DE606D-1738-9561-E6DB-ED7E8D47FD1B}" dt="2022-05-05T09:33:03.475" v="128" actId="20577"/>
          <ac:spMkLst>
            <pc:docMk/>
            <pc:sldMk cId="3799119175" sldId="287"/>
            <ac:spMk id="3" creationId="{F4BD084F-9FAE-6B0E-D0FC-B25B7017066E}"/>
          </ac:spMkLst>
        </pc:spChg>
      </pc:sldChg>
    </pc:docChg>
  </pc:docChgLst>
  <pc:docChgLst>
    <pc:chgData name="Ngoc Tran Anh" userId="S::ngocta2@fpts.com.vn::ca56d188-7f1e-465c-a609-22c5cba2dfca" providerId="AD" clId="Web-{47873020-84AB-541E-D030-EF36814042C9}"/>
    <pc:docChg chg="modSld">
      <pc:chgData name="Ngoc Tran Anh" userId="S::ngocta2@fpts.com.vn::ca56d188-7f1e-465c-a609-22c5cba2dfca" providerId="AD" clId="Web-{47873020-84AB-541E-D030-EF36814042C9}" dt="2022-08-17T01:54:56.102" v="4" actId="20577"/>
      <pc:docMkLst>
        <pc:docMk/>
      </pc:docMkLst>
      <pc:sldChg chg="modSp">
        <pc:chgData name="Ngoc Tran Anh" userId="S::ngocta2@fpts.com.vn::ca56d188-7f1e-465c-a609-22c5cba2dfca" providerId="AD" clId="Web-{47873020-84AB-541E-D030-EF36814042C9}" dt="2022-08-17T01:54:56.102" v="4" actId="20577"/>
        <pc:sldMkLst>
          <pc:docMk/>
          <pc:sldMk cId="3799119175" sldId="287"/>
        </pc:sldMkLst>
        <pc:spChg chg="mod">
          <ac:chgData name="Ngoc Tran Anh" userId="S::ngocta2@fpts.com.vn::ca56d188-7f1e-465c-a609-22c5cba2dfca" providerId="AD" clId="Web-{47873020-84AB-541E-D030-EF36814042C9}" dt="2022-08-17T01:54:56.102" v="4" actId="20577"/>
          <ac:spMkLst>
            <pc:docMk/>
            <pc:sldMk cId="3799119175" sldId="287"/>
            <ac:spMk id="5" creationId="{C1437642-C0CA-91AA-F96D-504BBFB1284D}"/>
          </ac:spMkLst>
        </pc:spChg>
      </pc:sldChg>
    </pc:docChg>
  </pc:docChgLst>
  <pc:docChgLst>
    <pc:chgData name="Ngoc Tran Anh" userId="S::ngocta2@fpts.com.vn::ca56d188-7f1e-465c-a609-22c5cba2dfca" providerId="AD" clId="Web-{F82A5E6A-29B7-6D6C-DA06-771FEE7D4A44}"/>
    <pc:docChg chg="delSld modSld">
      <pc:chgData name="Ngoc Tran Anh" userId="S::ngocta2@fpts.com.vn::ca56d188-7f1e-465c-a609-22c5cba2dfca" providerId="AD" clId="Web-{F82A5E6A-29B7-6D6C-DA06-771FEE7D4A44}" dt="2022-06-02T10:47:22.765" v="26"/>
      <pc:docMkLst>
        <pc:docMk/>
      </pc:docMkLst>
      <pc:sldChg chg="modSp">
        <pc:chgData name="Ngoc Tran Anh" userId="S::ngocta2@fpts.com.vn::ca56d188-7f1e-465c-a609-22c5cba2dfca" providerId="AD" clId="Web-{F82A5E6A-29B7-6D6C-DA06-771FEE7D4A44}" dt="2022-06-02T10:46:08.076" v="19" actId="20577"/>
        <pc:sldMkLst>
          <pc:docMk/>
          <pc:sldMk cId="3799119175" sldId="287"/>
        </pc:sldMkLst>
        <pc:spChg chg="mod">
          <ac:chgData name="Ngoc Tran Anh" userId="S::ngocta2@fpts.com.vn::ca56d188-7f1e-465c-a609-22c5cba2dfca" providerId="AD" clId="Web-{F82A5E6A-29B7-6D6C-DA06-771FEE7D4A44}" dt="2022-06-02T10:46:08.076" v="19" actId="20577"/>
          <ac:spMkLst>
            <pc:docMk/>
            <pc:sldMk cId="3799119175" sldId="287"/>
            <ac:spMk id="3" creationId="{F4BD084F-9FAE-6B0E-D0FC-B25B7017066E}"/>
          </ac:spMkLst>
        </pc:spChg>
      </pc:sldChg>
      <pc:sldChg chg="del">
        <pc:chgData name="Ngoc Tran Anh" userId="S::ngocta2@fpts.com.vn::ca56d188-7f1e-465c-a609-22c5cba2dfca" providerId="AD" clId="Web-{F82A5E6A-29B7-6D6C-DA06-771FEE7D4A44}" dt="2022-06-02T10:47:22.765" v="26"/>
        <pc:sldMkLst>
          <pc:docMk/>
          <pc:sldMk cId="303857241" sldId="300"/>
        </pc:sldMkLst>
      </pc:sldChg>
      <pc:sldChg chg="del">
        <pc:chgData name="Ngoc Tran Anh" userId="S::ngocta2@fpts.com.vn::ca56d188-7f1e-465c-a609-22c5cba2dfca" providerId="AD" clId="Web-{F82A5E6A-29B7-6D6C-DA06-771FEE7D4A44}" dt="2022-06-02T10:47:22.765" v="22"/>
        <pc:sldMkLst>
          <pc:docMk/>
          <pc:sldMk cId="4096878026" sldId="304"/>
        </pc:sldMkLst>
      </pc:sldChg>
      <pc:sldChg chg="del">
        <pc:chgData name="Ngoc Tran Anh" userId="S::ngocta2@fpts.com.vn::ca56d188-7f1e-465c-a609-22c5cba2dfca" providerId="AD" clId="Web-{F82A5E6A-29B7-6D6C-DA06-771FEE7D4A44}" dt="2022-06-02T10:47:22.765" v="24"/>
        <pc:sldMkLst>
          <pc:docMk/>
          <pc:sldMk cId="3360819720" sldId="305"/>
        </pc:sldMkLst>
      </pc:sldChg>
      <pc:sldChg chg="del">
        <pc:chgData name="Ngoc Tran Anh" userId="S::ngocta2@fpts.com.vn::ca56d188-7f1e-465c-a609-22c5cba2dfca" providerId="AD" clId="Web-{F82A5E6A-29B7-6D6C-DA06-771FEE7D4A44}" dt="2022-06-02T10:47:22.765" v="25"/>
        <pc:sldMkLst>
          <pc:docMk/>
          <pc:sldMk cId="2877491446" sldId="306"/>
        </pc:sldMkLst>
      </pc:sldChg>
      <pc:sldChg chg="del">
        <pc:chgData name="Ngoc Tran Anh" userId="S::ngocta2@fpts.com.vn::ca56d188-7f1e-465c-a609-22c5cba2dfca" providerId="AD" clId="Web-{F82A5E6A-29B7-6D6C-DA06-771FEE7D4A44}" dt="2022-06-02T10:47:22.765" v="23"/>
        <pc:sldMkLst>
          <pc:docMk/>
          <pc:sldMk cId="3371451536" sldId="307"/>
        </pc:sldMkLst>
      </pc:sldChg>
      <pc:sldChg chg="del">
        <pc:chgData name="Ngoc Tran Anh" userId="S::ngocta2@fpts.com.vn::ca56d188-7f1e-465c-a609-22c5cba2dfca" providerId="AD" clId="Web-{F82A5E6A-29B7-6D6C-DA06-771FEE7D4A44}" dt="2022-06-02T10:47:22.765" v="21"/>
        <pc:sldMkLst>
          <pc:docMk/>
          <pc:sldMk cId="1433760143" sldId="308"/>
        </pc:sldMkLst>
      </pc:sldChg>
      <pc:sldChg chg="del">
        <pc:chgData name="Ngoc Tran Anh" userId="S::ngocta2@fpts.com.vn::ca56d188-7f1e-465c-a609-22c5cba2dfca" providerId="AD" clId="Web-{F82A5E6A-29B7-6D6C-DA06-771FEE7D4A44}" dt="2022-06-02T10:47:02.624" v="20"/>
        <pc:sldMkLst>
          <pc:docMk/>
          <pc:sldMk cId="2963909445" sldId="310"/>
        </pc:sldMkLst>
      </pc:sldChg>
    </pc:docChg>
  </pc:docChgLst>
  <pc:docChgLst>
    <pc:chgData name="Ngoc Tran Anh" userId="S::ngocta2@fpts.com.vn::ca56d188-7f1e-465c-a609-22c5cba2dfca" providerId="AD" clId="Web-{E7688C46-497B-C8FF-E6E9-470975208C26}"/>
    <pc:docChg chg="addSld modSld sldOrd">
      <pc:chgData name="Ngoc Tran Anh" userId="S::ngocta2@fpts.com.vn::ca56d188-7f1e-465c-a609-22c5cba2dfca" providerId="AD" clId="Web-{E7688C46-497B-C8FF-E6E9-470975208C26}" dt="2022-05-03T16:28:33.566" v="188" actId="14100"/>
      <pc:docMkLst>
        <pc:docMk/>
      </pc:docMkLst>
      <pc:sldChg chg="modSp">
        <pc:chgData name="Ngoc Tran Anh" userId="S::ngocta2@fpts.com.vn::ca56d188-7f1e-465c-a609-22c5cba2dfca" providerId="AD" clId="Web-{E7688C46-497B-C8FF-E6E9-470975208C26}" dt="2022-05-03T16:01:21.946" v="64" actId="20577"/>
        <pc:sldMkLst>
          <pc:docMk/>
          <pc:sldMk cId="455824103" sldId="263"/>
        </pc:sldMkLst>
        <pc:spChg chg="mod">
          <ac:chgData name="Ngoc Tran Anh" userId="S::ngocta2@fpts.com.vn::ca56d188-7f1e-465c-a609-22c5cba2dfca" providerId="AD" clId="Web-{E7688C46-497B-C8FF-E6E9-470975208C26}" dt="2022-05-03T16:01:21.946" v="64" actId="20577"/>
          <ac:spMkLst>
            <pc:docMk/>
            <pc:sldMk cId="455824103" sldId="263"/>
            <ac:spMk id="8" creationId="{E7414781-EAE0-DCFB-E338-581DE3A7028B}"/>
          </ac:spMkLst>
        </pc:spChg>
      </pc:sldChg>
      <pc:sldChg chg="modSp">
        <pc:chgData name="Ngoc Tran Anh" userId="S::ngocta2@fpts.com.vn::ca56d188-7f1e-465c-a609-22c5cba2dfca" providerId="AD" clId="Web-{E7688C46-497B-C8FF-E6E9-470975208C26}" dt="2022-05-03T16:00:56.664" v="61" actId="20577"/>
        <pc:sldMkLst>
          <pc:docMk/>
          <pc:sldMk cId="661913343" sldId="264"/>
        </pc:sldMkLst>
        <pc:spChg chg="mod">
          <ac:chgData name="Ngoc Tran Anh" userId="S::ngocta2@fpts.com.vn::ca56d188-7f1e-465c-a609-22c5cba2dfca" providerId="AD" clId="Web-{E7688C46-497B-C8FF-E6E9-470975208C26}" dt="2022-05-03T16:00:56.664" v="61" actId="20577"/>
          <ac:spMkLst>
            <pc:docMk/>
            <pc:sldMk cId="661913343" sldId="264"/>
            <ac:spMk id="3" creationId="{86E94B27-DD77-EDDD-5A7B-6CBDB62106FF}"/>
          </ac:spMkLst>
        </pc:spChg>
      </pc:sldChg>
      <pc:sldChg chg="modSp">
        <pc:chgData name="Ngoc Tran Anh" userId="S::ngocta2@fpts.com.vn::ca56d188-7f1e-465c-a609-22c5cba2dfca" providerId="AD" clId="Web-{E7688C46-497B-C8FF-E6E9-470975208C26}" dt="2022-05-03T16:04:32.340" v="79" actId="20577"/>
        <pc:sldMkLst>
          <pc:docMk/>
          <pc:sldMk cId="739918795" sldId="267"/>
        </pc:sldMkLst>
        <pc:spChg chg="mod">
          <ac:chgData name="Ngoc Tran Anh" userId="S::ngocta2@fpts.com.vn::ca56d188-7f1e-465c-a609-22c5cba2dfca" providerId="AD" clId="Web-{E7688C46-497B-C8FF-E6E9-470975208C26}" dt="2022-05-03T16:04:32.340" v="79" actId="20577"/>
          <ac:spMkLst>
            <pc:docMk/>
            <pc:sldMk cId="739918795" sldId="267"/>
            <ac:spMk id="3" creationId="{86E94B27-DD77-EDDD-5A7B-6CBDB62106FF}"/>
          </ac:spMkLst>
        </pc:spChg>
      </pc:sldChg>
      <pc:sldChg chg="addSp delSp modSp mod setBg">
        <pc:chgData name="Ngoc Tran Anh" userId="S::ngocta2@fpts.com.vn::ca56d188-7f1e-465c-a609-22c5cba2dfca" providerId="AD" clId="Web-{E7688C46-497B-C8FF-E6E9-470975208C26}" dt="2022-05-03T16:22:17.715" v="172" actId="1076"/>
        <pc:sldMkLst>
          <pc:docMk/>
          <pc:sldMk cId="2095549276" sldId="275"/>
        </pc:sldMkLst>
        <pc:spChg chg="mod ord">
          <ac:chgData name="Ngoc Tran Anh" userId="S::ngocta2@fpts.com.vn::ca56d188-7f1e-465c-a609-22c5cba2dfca" providerId="AD" clId="Web-{E7688C46-497B-C8FF-E6E9-470975208C26}" dt="2022-05-03T16:22:07.793" v="168" actId="1076"/>
          <ac:spMkLst>
            <pc:docMk/>
            <pc:sldMk cId="2095549276" sldId="275"/>
            <ac:spMk id="2" creationId="{15CE0A07-454D-F5A1-2F57-3B5154DE3878}"/>
          </ac:spMkLst>
        </pc:spChg>
        <pc:spChg chg="del mod">
          <ac:chgData name="Ngoc Tran Anh" userId="S::ngocta2@fpts.com.vn::ca56d188-7f1e-465c-a609-22c5cba2dfca" providerId="AD" clId="Web-{E7688C46-497B-C8FF-E6E9-470975208C26}" dt="2022-05-03T16:14:59.327" v="144"/>
          <ac:spMkLst>
            <pc:docMk/>
            <pc:sldMk cId="2095549276" sldId="275"/>
            <ac:spMk id="3" creationId="{86E94B27-DD77-EDDD-5A7B-6CBDB62106FF}"/>
          </ac:spMkLst>
        </pc:spChg>
        <pc:spChg chg="add del">
          <ac:chgData name="Ngoc Tran Anh" userId="S::ngocta2@fpts.com.vn::ca56d188-7f1e-465c-a609-22c5cba2dfca" providerId="AD" clId="Web-{E7688C46-497B-C8FF-E6E9-470975208C26}" dt="2022-05-03T16:21:11.902" v="160"/>
          <ac:spMkLst>
            <pc:docMk/>
            <pc:sldMk cId="2095549276" sldId="275"/>
            <ac:spMk id="12" creationId="{9D99EF9E-1930-CD60-AFE9-05D0269D2516}"/>
          </ac:spMkLst>
        </pc:spChg>
        <pc:spChg chg="add del">
          <ac:chgData name="Ngoc Tran Anh" userId="S::ngocta2@fpts.com.vn::ca56d188-7f1e-465c-a609-22c5cba2dfca" providerId="AD" clId="Web-{E7688C46-497B-C8FF-E6E9-470975208C26}" dt="2022-05-03T16:21:21.449" v="164"/>
          <ac:spMkLst>
            <pc:docMk/>
            <pc:sldMk cId="2095549276" sldId="275"/>
            <ac:spMk id="13" creationId="{70BDD0CE-06A4-404B-8A13-580229C1C923}"/>
          </ac:spMkLst>
        </pc:spChg>
        <pc:spChg chg="add del">
          <ac:chgData name="Ngoc Tran Anh" userId="S::ngocta2@fpts.com.vn::ca56d188-7f1e-465c-a609-22c5cba2dfca" providerId="AD" clId="Web-{E7688C46-497B-C8FF-E6E9-470975208C26}" dt="2022-05-03T16:21:11.902" v="160"/>
          <ac:spMkLst>
            <pc:docMk/>
            <pc:sldMk cId="2095549276" sldId="275"/>
            <ac:spMk id="15" creationId="{32FD50D0-1315-48C4-BB87-7646B049A0FA}"/>
          </ac:spMkLst>
        </pc:spChg>
        <pc:spChg chg="add del">
          <ac:chgData name="Ngoc Tran Anh" userId="S::ngocta2@fpts.com.vn::ca56d188-7f1e-465c-a609-22c5cba2dfca" providerId="AD" clId="Web-{E7688C46-497B-C8FF-E6E9-470975208C26}" dt="2022-05-03T16:21:18.417" v="162"/>
          <ac:spMkLst>
            <pc:docMk/>
            <pc:sldMk cId="2095549276" sldId="275"/>
            <ac:spMk id="24" creationId="{D462EE7E-14DF-497D-AE08-F6623DB88E99}"/>
          </ac:spMkLst>
        </pc:spChg>
        <pc:spChg chg="add del">
          <ac:chgData name="Ngoc Tran Anh" userId="S::ngocta2@fpts.com.vn::ca56d188-7f1e-465c-a609-22c5cba2dfca" providerId="AD" clId="Web-{E7688C46-497B-C8FF-E6E9-470975208C26}" dt="2022-05-03T16:21:18.417" v="162"/>
          <ac:spMkLst>
            <pc:docMk/>
            <pc:sldMk cId="2095549276" sldId="275"/>
            <ac:spMk id="25" creationId="{E91A02E6-21B6-4047-829E-3C04D6955492}"/>
          </ac:spMkLst>
        </pc:spChg>
        <pc:spChg chg="add del">
          <ac:chgData name="Ngoc Tran Anh" userId="S::ngocta2@fpts.com.vn::ca56d188-7f1e-465c-a609-22c5cba2dfca" providerId="AD" clId="Web-{E7688C46-497B-C8FF-E6E9-470975208C26}" dt="2022-05-03T16:21:18.417" v="162"/>
          <ac:spMkLst>
            <pc:docMk/>
            <pc:sldMk cId="2095549276" sldId="275"/>
            <ac:spMk id="26" creationId="{3A6D7253-0736-2BC3-C8A5-70E822CB1CE1}"/>
          </ac:spMkLst>
        </pc:spChg>
        <pc:spChg chg="add del">
          <ac:chgData name="Ngoc Tran Anh" userId="S::ngocta2@fpts.com.vn::ca56d188-7f1e-465c-a609-22c5cba2dfca" providerId="AD" clId="Web-{E7688C46-497B-C8FF-E6E9-470975208C26}" dt="2022-05-03T16:21:21.449" v="164"/>
          <ac:spMkLst>
            <pc:docMk/>
            <pc:sldMk cId="2095549276" sldId="275"/>
            <ac:spMk id="28" creationId="{EE9899FA-8881-472C-AA59-D08A89CA8AEF}"/>
          </ac:spMkLst>
        </pc:spChg>
        <pc:spChg chg="add del">
          <ac:chgData name="Ngoc Tran Anh" userId="S::ngocta2@fpts.com.vn::ca56d188-7f1e-465c-a609-22c5cba2dfca" providerId="AD" clId="Web-{E7688C46-497B-C8FF-E6E9-470975208C26}" dt="2022-05-03T16:21:21.449" v="164"/>
          <ac:spMkLst>
            <pc:docMk/>
            <pc:sldMk cId="2095549276" sldId="275"/>
            <ac:spMk id="29" creationId="{080B7D90-3DF1-4514-B26D-616BE35553C9}"/>
          </ac:spMkLst>
        </pc:spChg>
        <pc:spChg chg="add del">
          <ac:chgData name="Ngoc Tran Anh" userId="S::ngocta2@fpts.com.vn::ca56d188-7f1e-465c-a609-22c5cba2dfca" providerId="AD" clId="Web-{E7688C46-497B-C8FF-E6E9-470975208C26}" dt="2022-05-03T16:21:25.230" v="166"/>
          <ac:spMkLst>
            <pc:docMk/>
            <pc:sldMk cId="2095549276" sldId="275"/>
            <ac:spMk id="31" creationId="{823AC064-BC96-4F32-8AE1-B2FD38754823}"/>
          </ac:spMkLst>
        </pc:spChg>
        <pc:grpChg chg="add del">
          <ac:chgData name="Ngoc Tran Anh" userId="S::ngocta2@fpts.com.vn::ca56d188-7f1e-465c-a609-22c5cba2dfca" providerId="AD" clId="Web-{E7688C46-497B-C8FF-E6E9-470975208C26}" dt="2022-05-03T16:21:11.902" v="160"/>
          <ac:grpSpMkLst>
            <pc:docMk/>
            <pc:sldMk cId="2095549276" sldId="275"/>
            <ac:grpSpMk id="17" creationId="{CA83E95F-11F0-4EF3-B911-EC4A265F0826}"/>
          </ac:grpSpMkLst>
        </pc:grpChg>
        <pc:graphicFrameChg chg="del">
          <ac:chgData name="Ngoc Tran Anh" userId="S::ngocta2@fpts.com.vn::ca56d188-7f1e-465c-a609-22c5cba2dfca" providerId="AD" clId="Web-{E7688C46-497B-C8FF-E6E9-470975208C26}" dt="2022-05-03T15:52:09.170" v="0"/>
          <ac:graphicFrameMkLst>
            <pc:docMk/>
            <pc:sldMk cId="2095549276" sldId="275"/>
            <ac:graphicFrameMk id="4" creationId="{45990DB7-44E7-A385-76C7-0A678F01185B}"/>
          </ac:graphicFrameMkLst>
        </pc:graphicFrameChg>
        <pc:picChg chg="add del mod">
          <ac:chgData name="Ngoc Tran Anh" userId="S::ngocta2@fpts.com.vn::ca56d188-7f1e-465c-a609-22c5cba2dfca" providerId="AD" clId="Web-{E7688C46-497B-C8FF-E6E9-470975208C26}" dt="2022-05-03T16:08:21.314" v="85"/>
          <ac:picMkLst>
            <pc:docMk/>
            <pc:sldMk cId="2095549276" sldId="275"/>
            <ac:picMk id="5" creationId="{DC4AF880-CF3D-02A2-A228-CE8CE843BEC9}"/>
          </ac:picMkLst>
        </pc:picChg>
        <pc:picChg chg="add del mod">
          <ac:chgData name="Ngoc Tran Anh" userId="S::ngocta2@fpts.com.vn::ca56d188-7f1e-465c-a609-22c5cba2dfca" providerId="AD" clId="Web-{E7688C46-497B-C8FF-E6E9-470975208C26}" dt="2022-05-03T16:14:57.999" v="143"/>
          <ac:picMkLst>
            <pc:docMk/>
            <pc:sldMk cId="2095549276" sldId="275"/>
            <ac:picMk id="6" creationId="{3E1F45E8-D5D3-5A14-520A-C446B95E1A11}"/>
          </ac:picMkLst>
        </pc:picChg>
        <pc:picChg chg="add mod ord">
          <ac:chgData name="Ngoc Tran Anh" userId="S::ngocta2@fpts.com.vn::ca56d188-7f1e-465c-a609-22c5cba2dfca" providerId="AD" clId="Web-{E7688C46-497B-C8FF-E6E9-470975208C26}" dt="2022-05-03T16:22:17.715" v="172" actId="1076"/>
          <ac:picMkLst>
            <pc:docMk/>
            <pc:sldMk cId="2095549276" sldId="275"/>
            <ac:picMk id="7" creationId="{1A3D2E06-0820-3F12-9E1B-E6A4CB9B3A9C}"/>
          </ac:picMkLst>
        </pc:picChg>
        <pc:picChg chg="add mod">
          <ac:chgData name="Ngoc Tran Anh" userId="S::ngocta2@fpts.com.vn::ca56d188-7f1e-465c-a609-22c5cba2dfca" providerId="AD" clId="Web-{E7688C46-497B-C8FF-E6E9-470975208C26}" dt="2022-05-03T16:22:09.856" v="169" actId="1076"/>
          <ac:picMkLst>
            <pc:docMk/>
            <pc:sldMk cId="2095549276" sldId="275"/>
            <ac:picMk id="8" creationId="{780AF118-159F-E9FE-B099-FA5997F4AEFF}"/>
          </ac:picMkLst>
        </pc:picChg>
        <pc:cxnChg chg="add del">
          <ac:chgData name="Ngoc Tran Anh" userId="S::ngocta2@fpts.com.vn::ca56d188-7f1e-465c-a609-22c5cba2dfca" providerId="AD" clId="Web-{E7688C46-497B-C8FF-E6E9-470975208C26}" dt="2022-05-03T16:21:25.230" v="166"/>
          <ac:cxnSpMkLst>
            <pc:docMk/>
            <pc:sldMk cId="2095549276" sldId="275"/>
            <ac:cxnSpMk id="32" creationId="{7E7C77BC-7138-40B1-A15B-20F57A494629}"/>
          </ac:cxnSpMkLst>
        </pc:cxnChg>
        <pc:cxnChg chg="add del">
          <ac:chgData name="Ngoc Tran Anh" userId="S::ngocta2@fpts.com.vn::ca56d188-7f1e-465c-a609-22c5cba2dfca" providerId="AD" clId="Web-{E7688C46-497B-C8FF-E6E9-470975208C26}" dt="2022-05-03T16:21:25.230" v="166"/>
          <ac:cxnSpMkLst>
            <pc:docMk/>
            <pc:sldMk cId="2095549276" sldId="275"/>
            <ac:cxnSpMk id="33" creationId="{DB146403-F3D6-484B-B2ED-97F9565D0370}"/>
          </ac:cxnSpMkLst>
        </pc:cxnChg>
      </pc:sldChg>
      <pc:sldChg chg="modSp">
        <pc:chgData name="Ngoc Tran Anh" userId="S::ngocta2@fpts.com.vn::ca56d188-7f1e-465c-a609-22c5cba2dfca" providerId="AD" clId="Web-{E7688C46-497B-C8FF-E6E9-470975208C26}" dt="2022-05-03T16:02:54.260" v="67" actId="20577"/>
        <pc:sldMkLst>
          <pc:docMk/>
          <pc:sldMk cId="26358775" sldId="276"/>
        </pc:sldMkLst>
        <pc:spChg chg="mod">
          <ac:chgData name="Ngoc Tran Anh" userId="S::ngocta2@fpts.com.vn::ca56d188-7f1e-465c-a609-22c5cba2dfca" providerId="AD" clId="Web-{E7688C46-497B-C8FF-E6E9-470975208C26}" dt="2022-05-03T16:02:54.260" v="67" actId="20577"/>
          <ac:spMkLst>
            <pc:docMk/>
            <pc:sldMk cId="26358775" sldId="276"/>
            <ac:spMk id="3" creationId="{F4BD084F-9FAE-6B0E-D0FC-B25B7017066E}"/>
          </ac:spMkLst>
        </pc:spChg>
      </pc:sldChg>
      <pc:sldChg chg="ord">
        <pc:chgData name="Ngoc Tran Anh" userId="S::ngocta2@fpts.com.vn::ca56d188-7f1e-465c-a609-22c5cba2dfca" providerId="AD" clId="Web-{E7688C46-497B-C8FF-E6E9-470975208C26}" dt="2022-05-03T16:05:10.981" v="80"/>
        <pc:sldMkLst>
          <pc:docMk/>
          <pc:sldMk cId="872635306" sldId="279"/>
        </pc:sldMkLst>
      </pc:sldChg>
      <pc:sldChg chg="addSp delSp modSp add replId">
        <pc:chgData name="Ngoc Tran Anh" userId="S::ngocta2@fpts.com.vn::ca56d188-7f1e-465c-a609-22c5cba2dfca" providerId="AD" clId="Web-{E7688C46-497B-C8FF-E6E9-470975208C26}" dt="2022-05-03T16:28:33.566" v="188" actId="14100"/>
        <pc:sldMkLst>
          <pc:docMk/>
          <pc:sldMk cId="1402254570" sldId="280"/>
        </pc:sldMkLst>
        <pc:spChg chg="add del mod">
          <ac:chgData name="Ngoc Tran Anh" userId="S::ngocta2@fpts.com.vn::ca56d188-7f1e-465c-a609-22c5cba2dfca" providerId="AD" clId="Web-{E7688C46-497B-C8FF-E6E9-470975208C26}" dt="2022-05-03T16:24:13.389" v="177"/>
          <ac:spMkLst>
            <pc:docMk/>
            <pc:sldMk cId="1402254570" sldId="280"/>
            <ac:spMk id="4" creationId="{97B5FD25-33E3-3C30-0B7D-62634AB270B9}"/>
          </ac:spMkLst>
        </pc:spChg>
        <pc:picChg chg="add mod ord">
          <ac:chgData name="Ngoc Tran Anh" userId="S::ngocta2@fpts.com.vn::ca56d188-7f1e-465c-a609-22c5cba2dfca" providerId="AD" clId="Web-{E7688C46-497B-C8FF-E6E9-470975208C26}" dt="2022-05-03T16:28:33.566" v="188" actId="14100"/>
          <ac:picMkLst>
            <pc:docMk/>
            <pc:sldMk cId="1402254570" sldId="280"/>
            <ac:picMk id="5" creationId="{0061C87C-DC73-8841-7FDA-AA4E6A92060F}"/>
          </ac:picMkLst>
        </pc:picChg>
        <pc:picChg chg="del">
          <ac:chgData name="Ngoc Tran Anh" userId="S::ngocta2@fpts.com.vn::ca56d188-7f1e-465c-a609-22c5cba2dfca" providerId="AD" clId="Web-{E7688C46-497B-C8FF-E6E9-470975208C26}" dt="2022-05-03T16:24:11.952" v="176"/>
          <ac:picMkLst>
            <pc:docMk/>
            <pc:sldMk cId="1402254570" sldId="280"/>
            <ac:picMk id="7" creationId="{1A3D2E06-0820-3F12-9E1B-E6A4CB9B3A9C}"/>
          </ac:picMkLst>
        </pc:picChg>
        <pc:picChg chg="del">
          <ac:chgData name="Ngoc Tran Anh" userId="S::ngocta2@fpts.com.vn::ca56d188-7f1e-465c-a609-22c5cba2dfca" providerId="AD" clId="Web-{E7688C46-497B-C8FF-E6E9-470975208C26}" dt="2022-05-03T16:24:11.280" v="175"/>
          <ac:picMkLst>
            <pc:docMk/>
            <pc:sldMk cId="1402254570" sldId="280"/>
            <ac:picMk id="8" creationId="{780AF118-159F-E9FE-B099-FA5997F4AEFF}"/>
          </ac:picMkLst>
        </pc:picChg>
      </pc:sldChg>
      <pc:sldChg chg="addSp delSp modSp add replId">
        <pc:chgData name="Ngoc Tran Anh" userId="S::ngocta2@fpts.com.vn::ca56d188-7f1e-465c-a609-22c5cba2dfca" providerId="AD" clId="Web-{E7688C46-497B-C8FF-E6E9-470975208C26}" dt="2022-05-03T16:28:28.504" v="187" actId="14100"/>
        <pc:sldMkLst>
          <pc:docMk/>
          <pc:sldMk cId="1142705422" sldId="281"/>
        </pc:sldMkLst>
        <pc:spChg chg="add del mod">
          <ac:chgData name="Ngoc Tran Anh" userId="S::ngocta2@fpts.com.vn::ca56d188-7f1e-465c-a609-22c5cba2dfca" providerId="AD" clId="Web-{E7688C46-497B-C8FF-E6E9-470975208C26}" dt="2022-05-03T16:25:07.062" v="181"/>
          <ac:spMkLst>
            <pc:docMk/>
            <pc:sldMk cId="1142705422" sldId="281"/>
            <ac:spMk id="4" creationId="{795C7DA6-424A-5765-D897-2EE9A6BD3D95}"/>
          </ac:spMkLst>
        </pc:spChg>
        <pc:spChg chg="add del mod">
          <ac:chgData name="Ngoc Tran Anh" userId="S::ngocta2@fpts.com.vn::ca56d188-7f1e-465c-a609-22c5cba2dfca" providerId="AD" clId="Web-{E7688C46-497B-C8FF-E6E9-470975208C26}" dt="2022-05-03T16:28:09.113" v="185"/>
          <ac:spMkLst>
            <pc:docMk/>
            <pc:sldMk cId="1142705422" sldId="281"/>
            <ac:spMk id="9" creationId="{4925303E-5B00-34D0-900B-D1CBFAAE8444}"/>
          </ac:spMkLst>
        </pc:spChg>
        <pc:picChg chg="add del mod ord">
          <ac:chgData name="Ngoc Tran Anh" userId="S::ngocta2@fpts.com.vn::ca56d188-7f1e-465c-a609-22c5cba2dfca" providerId="AD" clId="Web-{E7688C46-497B-C8FF-E6E9-470975208C26}" dt="2022-05-03T16:28:08.019" v="184"/>
          <ac:picMkLst>
            <pc:docMk/>
            <pc:sldMk cId="1142705422" sldId="281"/>
            <ac:picMk id="5" creationId="{CD3C4F2F-F247-A438-A60B-4D5CE501EDBC}"/>
          </ac:picMkLst>
        </pc:picChg>
        <pc:picChg chg="del">
          <ac:chgData name="Ngoc Tran Anh" userId="S::ngocta2@fpts.com.vn::ca56d188-7f1e-465c-a609-22c5cba2dfca" providerId="AD" clId="Web-{E7688C46-497B-C8FF-E6E9-470975208C26}" dt="2022-05-03T16:25:05.765" v="180"/>
          <ac:picMkLst>
            <pc:docMk/>
            <pc:sldMk cId="1142705422" sldId="281"/>
            <ac:picMk id="7" creationId="{1A3D2E06-0820-3F12-9E1B-E6A4CB9B3A9C}"/>
          </ac:picMkLst>
        </pc:picChg>
        <pc:picChg chg="del">
          <ac:chgData name="Ngoc Tran Anh" userId="S::ngocta2@fpts.com.vn::ca56d188-7f1e-465c-a609-22c5cba2dfca" providerId="AD" clId="Web-{E7688C46-497B-C8FF-E6E9-470975208C26}" dt="2022-05-03T16:25:04.937" v="179"/>
          <ac:picMkLst>
            <pc:docMk/>
            <pc:sldMk cId="1142705422" sldId="281"/>
            <ac:picMk id="8" creationId="{780AF118-159F-E9FE-B099-FA5997F4AEFF}"/>
          </ac:picMkLst>
        </pc:picChg>
        <pc:picChg chg="add mod ord">
          <ac:chgData name="Ngoc Tran Anh" userId="S::ngocta2@fpts.com.vn::ca56d188-7f1e-465c-a609-22c5cba2dfca" providerId="AD" clId="Web-{E7688C46-497B-C8FF-E6E9-470975208C26}" dt="2022-05-03T16:28:28.504" v="187" actId="14100"/>
          <ac:picMkLst>
            <pc:docMk/>
            <pc:sldMk cId="1142705422" sldId="281"/>
            <ac:picMk id="10" creationId="{80C9DAC5-B62B-FAC9-E04B-5A3C40700F4B}"/>
          </ac:picMkLst>
        </pc:picChg>
      </pc:sldChg>
    </pc:docChg>
  </pc:docChgLst>
  <pc:docChgLst>
    <pc:chgData name="Ngoc Tran Anh" userId="S::ngocta2@fpts.com.vn::ca56d188-7f1e-465c-a609-22c5cba2dfca" providerId="AD" clId="Web-{79CA66F1-0CAA-76E5-8EC9-8E5BBA589F97}"/>
    <pc:docChg chg="modSld">
      <pc:chgData name="Ngoc Tran Anh" userId="S::ngocta2@fpts.com.vn::ca56d188-7f1e-465c-a609-22c5cba2dfca" providerId="AD" clId="Web-{79CA66F1-0CAA-76E5-8EC9-8E5BBA589F97}" dt="2022-07-14T02:49:37.159" v="9" actId="20577"/>
      <pc:docMkLst>
        <pc:docMk/>
      </pc:docMkLst>
      <pc:sldChg chg="addSp modSp">
        <pc:chgData name="Ngoc Tran Anh" userId="S::ngocta2@fpts.com.vn::ca56d188-7f1e-465c-a609-22c5cba2dfca" providerId="AD" clId="Web-{79CA66F1-0CAA-76E5-8EC9-8E5BBA589F97}" dt="2022-07-14T02:49:37.159" v="9" actId="20577"/>
        <pc:sldMkLst>
          <pc:docMk/>
          <pc:sldMk cId="3021437280" sldId="309"/>
        </pc:sldMkLst>
        <pc:spChg chg="mod">
          <ac:chgData name="Ngoc Tran Anh" userId="S::ngocta2@fpts.com.vn::ca56d188-7f1e-465c-a609-22c5cba2dfca" providerId="AD" clId="Web-{79CA66F1-0CAA-76E5-8EC9-8E5BBA589F97}" dt="2022-07-14T02:49:37.159" v="9" actId="20577"/>
          <ac:spMkLst>
            <pc:docMk/>
            <pc:sldMk cId="3021437280" sldId="309"/>
            <ac:spMk id="6" creationId="{8EF82536-702E-78CF-A6C9-35AC6028E726}"/>
          </ac:spMkLst>
        </pc:spChg>
        <pc:picChg chg="add mod">
          <ac:chgData name="Ngoc Tran Anh" userId="S::ngocta2@fpts.com.vn::ca56d188-7f1e-465c-a609-22c5cba2dfca" providerId="AD" clId="Web-{79CA66F1-0CAA-76E5-8EC9-8E5BBA589F97}" dt="2022-07-14T02:49:31.158" v="6" actId="14100"/>
          <ac:picMkLst>
            <pc:docMk/>
            <pc:sldMk cId="3021437280" sldId="309"/>
            <ac:picMk id="3" creationId="{06E9EDE2-C75E-33A1-8693-137B184EC548}"/>
          </ac:picMkLst>
        </pc:picChg>
      </pc:sldChg>
    </pc:docChg>
  </pc:docChgLst>
  <pc:docChgLst>
    <pc:chgData name="Ngoc Tran Anh" userId="S::ngocta2@fpts.com.vn::ca56d188-7f1e-465c-a609-22c5cba2dfca" providerId="AD" clId="Web-{879D6127-DD7D-ABA9-E343-65AE59F4C065}"/>
    <pc:docChg chg="addSld delSld modSld">
      <pc:chgData name="Ngoc Tran Anh" userId="S::ngocta2@fpts.com.vn::ca56d188-7f1e-465c-a609-22c5cba2dfca" providerId="AD" clId="Web-{879D6127-DD7D-ABA9-E343-65AE59F4C065}" dt="2022-07-04T04:00:59.068" v="111"/>
      <pc:docMkLst>
        <pc:docMk/>
      </pc:docMkLst>
      <pc:sldChg chg="addSp modSp">
        <pc:chgData name="Ngoc Tran Anh" userId="S::ngocta2@fpts.com.vn::ca56d188-7f1e-465c-a609-22c5cba2dfca" providerId="AD" clId="Web-{879D6127-DD7D-ABA9-E343-65AE59F4C065}" dt="2022-07-04T04:00:52.834" v="110" actId="20577"/>
        <pc:sldMkLst>
          <pc:docMk/>
          <pc:sldMk cId="4113933830" sldId="311"/>
        </pc:sldMkLst>
        <pc:spChg chg="mod">
          <ac:chgData name="Ngoc Tran Anh" userId="S::ngocta2@fpts.com.vn::ca56d188-7f1e-465c-a609-22c5cba2dfca" providerId="AD" clId="Web-{879D6127-DD7D-ABA9-E343-65AE59F4C065}" dt="2022-07-04T04:00:52.834" v="110" actId="20577"/>
          <ac:spMkLst>
            <pc:docMk/>
            <pc:sldMk cId="4113933830" sldId="311"/>
            <ac:spMk id="6" creationId="{8EF82536-702E-78CF-A6C9-35AC6028E726}"/>
          </ac:spMkLst>
        </pc:spChg>
        <pc:picChg chg="add mod">
          <ac:chgData name="Ngoc Tran Anh" userId="S::ngocta2@fpts.com.vn::ca56d188-7f1e-465c-a609-22c5cba2dfca" providerId="AD" clId="Web-{879D6127-DD7D-ABA9-E343-65AE59F4C065}" dt="2022-07-04T03:58:33.001" v="56" actId="14100"/>
          <ac:picMkLst>
            <pc:docMk/>
            <pc:sldMk cId="4113933830" sldId="311"/>
            <ac:picMk id="3" creationId="{113597A7-FD88-F373-1CE5-1A7BB43948FC}"/>
          </ac:picMkLst>
        </pc:picChg>
      </pc:sldChg>
      <pc:sldChg chg="del">
        <pc:chgData name="Ngoc Tran Anh" userId="S::ngocta2@fpts.com.vn::ca56d188-7f1e-465c-a609-22c5cba2dfca" providerId="AD" clId="Web-{879D6127-DD7D-ABA9-E343-65AE59F4C065}" dt="2022-07-04T04:00:59.068" v="111"/>
        <pc:sldMkLst>
          <pc:docMk/>
          <pc:sldMk cId="4243401147" sldId="312"/>
        </pc:sldMkLst>
      </pc:sldChg>
      <pc:sldChg chg="addSp delSp modSp add replId">
        <pc:chgData name="Ngoc Tran Anh" userId="S::ngocta2@fpts.com.vn::ca56d188-7f1e-465c-a609-22c5cba2dfca" providerId="AD" clId="Web-{879D6127-DD7D-ABA9-E343-65AE59F4C065}" dt="2022-07-04T04:00:48.631" v="107" actId="20577"/>
        <pc:sldMkLst>
          <pc:docMk/>
          <pc:sldMk cId="1448638527" sldId="313"/>
        </pc:sldMkLst>
        <pc:spChg chg="mod">
          <ac:chgData name="Ngoc Tran Anh" userId="S::ngocta2@fpts.com.vn::ca56d188-7f1e-465c-a609-22c5cba2dfca" providerId="AD" clId="Web-{879D6127-DD7D-ABA9-E343-65AE59F4C065}" dt="2022-07-04T04:00:48.631" v="107" actId="20577"/>
          <ac:spMkLst>
            <pc:docMk/>
            <pc:sldMk cId="1448638527" sldId="313"/>
            <ac:spMk id="6" creationId="{8EF82536-702E-78CF-A6C9-35AC6028E726}"/>
          </ac:spMkLst>
        </pc:spChg>
        <pc:picChg chg="del">
          <ac:chgData name="Ngoc Tran Anh" userId="S::ngocta2@fpts.com.vn::ca56d188-7f1e-465c-a609-22c5cba2dfca" providerId="AD" clId="Web-{879D6127-DD7D-ABA9-E343-65AE59F4C065}" dt="2022-07-04T04:00:06.489" v="96"/>
          <ac:picMkLst>
            <pc:docMk/>
            <pc:sldMk cId="1448638527" sldId="313"/>
            <ac:picMk id="3" creationId="{113597A7-FD88-F373-1CE5-1A7BB43948FC}"/>
          </ac:picMkLst>
        </pc:picChg>
        <pc:picChg chg="add mod">
          <ac:chgData name="Ngoc Tran Anh" userId="S::ngocta2@fpts.com.vn::ca56d188-7f1e-465c-a609-22c5cba2dfca" providerId="AD" clId="Web-{879D6127-DD7D-ABA9-E343-65AE59F4C065}" dt="2022-07-04T04:00:11.942" v="99" actId="14100"/>
          <ac:picMkLst>
            <pc:docMk/>
            <pc:sldMk cId="1448638527" sldId="313"/>
            <ac:picMk id="4" creationId="{F8E3874F-0950-9806-CD60-DBBB192909A4}"/>
          </ac:picMkLst>
        </pc:picChg>
      </pc:sldChg>
    </pc:docChg>
  </pc:docChgLst>
  <pc:docChgLst>
    <pc:chgData name="Ngoc Tran Anh" userId="S::ngocta2@fpts.com.vn::ca56d188-7f1e-465c-a609-22c5cba2dfca" providerId="AD" clId="Web-{E255D4E7-8DDC-3E7A-1D64-288D5C60A3EF}"/>
    <pc:docChg chg="modSld">
      <pc:chgData name="Ngoc Tran Anh" userId="S::ngocta2@fpts.com.vn::ca56d188-7f1e-465c-a609-22c5cba2dfca" providerId="AD" clId="Web-{E255D4E7-8DDC-3E7A-1D64-288D5C60A3EF}" dt="2022-08-04T01:51:07.543" v="42" actId="20577"/>
      <pc:docMkLst>
        <pc:docMk/>
      </pc:docMkLst>
      <pc:sldChg chg="addSp delSp modSp">
        <pc:chgData name="Ngoc Tran Anh" userId="S::ngocta2@fpts.com.vn::ca56d188-7f1e-465c-a609-22c5cba2dfca" providerId="AD" clId="Web-{E255D4E7-8DDC-3E7A-1D64-288D5C60A3EF}" dt="2022-08-04T01:51:07.543" v="42" actId="20577"/>
        <pc:sldMkLst>
          <pc:docMk/>
          <pc:sldMk cId="3799119175" sldId="287"/>
        </pc:sldMkLst>
        <pc:spChg chg="mod">
          <ac:chgData name="Ngoc Tran Anh" userId="S::ngocta2@fpts.com.vn::ca56d188-7f1e-465c-a609-22c5cba2dfca" providerId="AD" clId="Web-{E255D4E7-8DDC-3E7A-1D64-288D5C60A3EF}" dt="2022-08-04T01:27:50.608" v="36" actId="20577"/>
          <ac:spMkLst>
            <pc:docMk/>
            <pc:sldMk cId="3799119175" sldId="287"/>
            <ac:spMk id="3" creationId="{F4BD084F-9FAE-6B0E-D0FC-B25B7017066E}"/>
          </ac:spMkLst>
        </pc:spChg>
        <pc:spChg chg="add del mod">
          <ac:chgData name="Ngoc Tran Anh" userId="S::ngocta2@fpts.com.vn::ca56d188-7f1e-465c-a609-22c5cba2dfca" providerId="AD" clId="Web-{E255D4E7-8DDC-3E7A-1D64-288D5C60A3EF}" dt="2022-08-04T01:26:07.464" v="19"/>
          <ac:spMkLst>
            <pc:docMk/>
            <pc:sldMk cId="3799119175" sldId="287"/>
            <ac:spMk id="4" creationId="{6D763462-8EC1-AD57-2547-38E8F1BD11EB}"/>
          </ac:spMkLst>
        </pc:spChg>
        <pc:spChg chg="add mod">
          <ac:chgData name="Ngoc Tran Anh" userId="S::ngocta2@fpts.com.vn::ca56d188-7f1e-465c-a609-22c5cba2dfca" providerId="AD" clId="Web-{E255D4E7-8DDC-3E7A-1D64-288D5C60A3EF}" dt="2022-08-04T01:51:07.543" v="42" actId="20577"/>
          <ac:spMkLst>
            <pc:docMk/>
            <pc:sldMk cId="3799119175" sldId="287"/>
            <ac:spMk id="5" creationId="{C1437642-C0CA-91AA-F96D-504BBFB1284D}"/>
          </ac:spMkLst>
        </pc:spChg>
      </pc:sldChg>
    </pc:docChg>
  </pc:docChgLst>
  <pc:docChgLst>
    <pc:chgData name="Ngoc Tran Anh" userId="S::ngocta2@fpts.com.vn::ca56d188-7f1e-465c-a609-22c5cba2dfca" providerId="AD" clId="Web-{C932B10B-C644-01D0-EFCF-7E66206FE077}"/>
    <pc:docChg chg="modSld">
      <pc:chgData name="Ngoc Tran Anh" userId="S::ngocta2@fpts.com.vn::ca56d188-7f1e-465c-a609-22c5cba2dfca" providerId="AD" clId="Web-{C932B10B-C644-01D0-EFCF-7E66206FE077}" dt="2022-06-27T07:07:35.014" v="19" actId="20577"/>
      <pc:docMkLst>
        <pc:docMk/>
      </pc:docMkLst>
      <pc:sldChg chg="modSp">
        <pc:chgData name="Ngoc Tran Anh" userId="S::ngocta2@fpts.com.vn::ca56d188-7f1e-465c-a609-22c5cba2dfca" providerId="AD" clId="Web-{C932B10B-C644-01D0-EFCF-7E66206FE077}" dt="2022-06-27T07:07:35.014" v="19" actId="20577"/>
        <pc:sldMkLst>
          <pc:docMk/>
          <pc:sldMk cId="3799119175" sldId="287"/>
        </pc:sldMkLst>
        <pc:spChg chg="mod">
          <ac:chgData name="Ngoc Tran Anh" userId="S::ngocta2@fpts.com.vn::ca56d188-7f1e-465c-a609-22c5cba2dfca" providerId="AD" clId="Web-{C932B10B-C644-01D0-EFCF-7E66206FE077}" dt="2022-06-27T07:07:35.014" v="19" actId="20577"/>
          <ac:spMkLst>
            <pc:docMk/>
            <pc:sldMk cId="3799119175" sldId="287"/>
            <ac:spMk id="3" creationId="{F4BD084F-9FAE-6B0E-D0FC-B25B7017066E}"/>
          </ac:spMkLst>
        </pc:spChg>
      </pc:sldChg>
    </pc:docChg>
  </pc:docChgLst>
  <pc:docChgLst>
    <pc:chgData name="Ngoc Tran Anh" userId="S::ngocta2@fpts.com.vn::ca56d188-7f1e-465c-a609-22c5cba2dfca" providerId="AD" clId="Web-{67F019EA-7303-5801-20D0-598E5C748E7A}"/>
    <pc:docChg chg="modSld">
      <pc:chgData name="Ngoc Tran Anh" userId="S::ngocta2@fpts.com.vn::ca56d188-7f1e-465c-a609-22c5cba2dfca" providerId="AD" clId="Web-{67F019EA-7303-5801-20D0-598E5C748E7A}" dt="2022-05-31T11:04:49.601" v="13" actId="20577"/>
      <pc:docMkLst>
        <pc:docMk/>
      </pc:docMkLst>
      <pc:sldChg chg="modSp">
        <pc:chgData name="Ngoc Tran Anh" userId="S::ngocta2@fpts.com.vn::ca56d188-7f1e-465c-a609-22c5cba2dfca" providerId="AD" clId="Web-{67F019EA-7303-5801-20D0-598E5C748E7A}" dt="2022-05-31T11:04:39.851" v="6" actId="20577"/>
        <pc:sldMkLst>
          <pc:docMk/>
          <pc:sldMk cId="455824103" sldId="263"/>
        </pc:sldMkLst>
        <pc:spChg chg="mod">
          <ac:chgData name="Ngoc Tran Anh" userId="S::ngocta2@fpts.com.vn::ca56d188-7f1e-465c-a609-22c5cba2dfca" providerId="AD" clId="Web-{67F019EA-7303-5801-20D0-598E5C748E7A}" dt="2022-05-31T11:04:39.851" v="6" actId="20577"/>
          <ac:spMkLst>
            <pc:docMk/>
            <pc:sldMk cId="455824103" sldId="263"/>
            <ac:spMk id="8" creationId="{E7414781-EAE0-DCFB-E338-581DE3A7028B}"/>
          </ac:spMkLst>
        </pc:spChg>
      </pc:sldChg>
      <pc:sldChg chg="modSp">
        <pc:chgData name="Ngoc Tran Anh" userId="S::ngocta2@fpts.com.vn::ca56d188-7f1e-465c-a609-22c5cba2dfca" providerId="AD" clId="Web-{67F019EA-7303-5801-20D0-598E5C748E7A}" dt="2022-05-31T11:04:49.601" v="13" actId="20577"/>
        <pc:sldMkLst>
          <pc:docMk/>
          <pc:sldMk cId="3799119175" sldId="287"/>
        </pc:sldMkLst>
        <pc:spChg chg="mod">
          <ac:chgData name="Ngoc Tran Anh" userId="S::ngocta2@fpts.com.vn::ca56d188-7f1e-465c-a609-22c5cba2dfca" providerId="AD" clId="Web-{67F019EA-7303-5801-20D0-598E5C748E7A}" dt="2022-05-31T11:04:49.601" v="13" actId="20577"/>
          <ac:spMkLst>
            <pc:docMk/>
            <pc:sldMk cId="3799119175" sldId="287"/>
            <ac:spMk id="3" creationId="{F4BD084F-9FAE-6B0E-D0FC-B25B7017066E}"/>
          </ac:spMkLst>
        </pc:spChg>
      </pc:sldChg>
    </pc:docChg>
  </pc:docChgLst>
  <pc:docChgLst>
    <pc:chgData name="Ngoc Tran Anh" userId="S::ngocta2@fpts.com.vn::ca56d188-7f1e-465c-a609-22c5cba2dfca" providerId="AD" clId="Web-{41EC0A16-2E44-B7DA-F5E1-47BFA529C2EA}"/>
    <pc:docChg chg="modSld">
      <pc:chgData name="Ngoc Tran Anh" userId="S::ngocta2@fpts.com.vn::ca56d188-7f1e-465c-a609-22c5cba2dfca" providerId="AD" clId="Web-{41EC0A16-2E44-B7DA-F5E1-47BFA529C2EA}" dt="2022-08-04T06:56:56.108" v="0" actId="20577"/>
      <pc:docMkLst>
        <pc:docMk/>
      </pc:docMkLst>
      <pc:sldChg chg="modSp">
        <pc:chgData name="Ngoc Tran Anh" userId="S::ngocta2@fpts.com.vn::ca56d188-7f1e-465c-a609-22c5cba2dfca" providerId="AD" clId="Web-{41EC0A16-2E44-B7DA-F5E1-47BFA529C2EA}" dt="2022-08-04T06:56:56.108" v="0" actId="20577"/>
        <pc:sldMkLst>
          <pc:docMk/>
          <pc:sldMk cId="3799119175" sldId="287"/>
        </pc:sldMkLst>
        <pc:spChg chg="mod">
          <ac:chgData name="Ngoc Tran Anh" userId="S::ngocta2@fpts.com.vn::ca56d188-7f1e-465c-a609-22c5cba2dfca" providerId="AD" clId="Web-{41EC0A16-2E44-B7DA-F5E1-47BFA529C2EA}" dt="2022-08-04T06:56:56.108" v="0" actId="20577"/>
          <ac:spMkLst>
            <pc:docMk/>
            <pc:sldMk cId="3799119175" sldId="287"/>
            <ac:spMk id="5" creationId="{C1437642-C0CA-91AA-F96D-504BBFB1284D}"/>
          </ac:spMkLst>
        </pc:spChg>
      </pc:sldChg>
    </pc:docChg>
  </pc:docChgLst>
  <pc:docChgLst>
    <pc:chgData name="Ngoc Tran Anh" userId="S::ngocta2@fpts.com.vn::ca56d188-7f1e-465c-a609-22c5cba2dfca" providerId="AD" clId="Web-{B66E66BB-3ED2-D238-2132-EAAB0D13B890}"/>
    <pc:docChg chg="addSld modSld">
      <pc:chgData name="Ngoc Tran Anh" userId="S::ngocta2@fpts.com.vn::ca56d188-7f1e-465c-a609-22c5cba2dfca" providerId="AD" clId="Web-{B66E66BB-3ED2-D238-2132-EAAB0D13B890}" dt="2022-06-30T04:24:00.876" v="77"/>
      <pc:docMkLst>
        <pc:docMk/>
      </pc:docMkLst>
      <pc:sldChg chg="modSp">
        <pc:chgData name="Ngoc Tran Anh" userId="S::ngocta2@fpts.com.vn::ca56d188-7f1e-465c-a609-22c5cba2dfca" providerId="AD" clId="Web-{B66E66BB-3ED2-D238-2132-EAAB0D13B890}" dt="2022-06-30T04:23:47.282" v="75" actId="20577"/>
        <pc:sldMkLst>
          <pc:docMk/>
          <pc:sldMk cId="3248351996" sldId="302"/>
        </pc:sldMkLst>
        <pc:spChg chg="mod">
          <ac:chgData name="Ngoc Tran Anh" userId="S::ngocta2@fpts.com.vn::ca56d188-7f1e-465c-a609-22c5cba2dfca" providerId="AD" clId="Web-{B66E66BB-3ED2-D238-2132-EAAB0D13B890}" dt="2022-06-30T04:23:47.282" v="75" actId="20577"/>
          <ac:spMkLst>
            <pc:docMk/>
            <pc:sldMk cId="3248351996" sldId="302"/>
            <ac:spMk id="6" creationId="{8EF82536-702E-78CF-A6C9-35AC6028E726}"/>
          </ac:spMkLst>
        </pc:spChg>
      </pc:sldChg>
      <pc:sldChg chg="add replId">
        <pc:chgData name="Ngoc Tran Anh" userId="S::ngocta2@fpts.com.vn::ca56d188-7f1e-465c-a609-22c5cba2dfca" providerId="AD" clId="Web-{B66E66BB-3ED2-D238-2132-EAAB0D13B890}" dt="2022-06-30T04:23:53.688" v="76"/>
        <pc:sldMkLst>
          <pc:docMk/>
          <pc:sldMk cId="4113933830" sldId="311"/>
        </pc:sldMkLst>
      </pc:sldChg>
      <pc:sldChg chg="add replId">
        <pc:chgData name="Ngoc Tran Anh" userId="S::ngocta2@fpts.com.vn::ca56d188-7f1e-465c-a609-22c5cba2dfca" providerId="AD" clId="Web-{B66E66BB-3ED2-D238-2132-EAAB0D13B890}" dt="2022-06-30T04:24:00.876" v="77"/>
        <pc:sldMkLst>
          <pc:docMk/>
          <pc:sldMk cId="4243401147" sldId="312"/>
        </pc:sldMkLst>
      </pc:sldChg>
    </pc:docChg>
  </pc:docChgLst>
  <pc:docChgLst>
    <pc:chgData name="Ngoc Tran Anh" userId="S::ngocta2@fpts.com.vn::ca56d188-7f1e-465c-a609-22c5cba2dfca" providerId="AD" clId="Web-{2AAF9DEE-9E2E-1861-8CC1-1F0321B15577}"/>
    <pc:docChg chg="modSld">
      <pc:chgData name="Ngoc Tran Anh" userId="S::ngocta2@fpts.com.vn::ca56d188-7f1e-465c-a609-22c5cba2dfca" providerId="AD" clId="Web-{2AAF9DEE-9E2E-1861-8CC1-1F0321B15577}" dt="2022-07-18T02:10:55.337" v="11" actId="20577"/>
      <pc:docMkLst>
        <pc:docMk/>
      </pc:docMkLst>
      <pc:sldChg chg="modSp">
        <pc:chgData name="Ngoc Tran Anh" userId="S::ngocta2@fpts.com.vn::ca56d188-7f1e-465c-a609-22c5cba2dfca" providerId="AD" clId="Web-{2AAF9DEE-9E2E-1861-8CC1-1F0321B15577}" dt="2022-07-18T02:10:55.337" v="11" actId="20577"/>
        <pc:sldMkLst>
          <pc:docMk/>
          <pc:sldMk cId="3799119175" sldId="287"/>
        </pc:sldMkLst>
        <pc:spChg chg="mod">
          <ac:chgData name="Ngoc Tran Anh" userId="S::ngocta2@fpts.com.vn::ca56d188-7f1e-465c-a609-22c5cba2dfca" providerId="AD" clId="Web-{2AAF9DEE-9E2E-1861-8CC1-1F0321B15577}" dt="2022-07-18T02:10:55.337" v="11" actId="20577"/>
          <ac:spMkLst>
            <pc:docMk/>
            <pc:sldMk cId="3799119175" sldId="287"/>
            <ac:spMk id="3" creationId="{F4BD084F-9FAE-6B0E-D0FC-B25B7017066E}"/>
          </ac:spMkLst>
        </pc:spChg>
      </pc:sldChg>
      <pc:sldChg chg="addSp delSp modSp">
        <pc:chgData name="Ngoc Tran Anh" userId="S::ngocta2@fpts.com.vn::ca56d188-7f1e-465c-a609-22c5cba2dfca" providerId="AD" clId="Web-{2AAF9DEE-9E2E-1861-8CC1-1F0321B15577}" dt="2022-07-18T01:35:22.822" v="3" actId="14100"/>
        <pc:sldMkLst>
          <pc:docMk/>
          <pc:sldMk cId="3021437280" sldId="309"/>
        </pc:sldMkLst>
        <pc:picChg chg="del">
          <ac:chgData name="Ngoc Tran Anh" userId="S::ngocta2@fpts.com.vn::ca56d188-7f1e-465c-a609-22c5cba2dfca" providerId="AD" clId="Web-{2AAF9DEE-9E2E-1861-8CC1-1F0321B15577}" dt="2022-07-18T01:35:11.900" v="0"/>
          <ac:picMkLst>
            <pc:docMk/>
            <pc:sldMk cId="3021437280" sldId="309"/>
            <ac:picMk id="3" creationId="{06E9EDE2-C75E-33A1-8693-137B184EC548}"/>
          </ac:picMkLst>
        </pc:picChg>
        <pc:picChg chg="add mod">
          <ac:chgData name="Ngoc Tran Anh" userId="S::ngocta2@fpts.com.vn::ca56d188-7f1e-465c-a609-22c5cba2dfca" providerId="AD" clId="Web-{2AAF9DEE-9E2E-1861-8CC1-1F0321B15577}" dt="2022-07-18T01:35:22.822" v="3" actId="14100"/>
          <ac:picMkLst>
            <pc:docMk/>
            <pc:sldMk cId="3021437280" sldId="309"/>
            <ac:picMk id="4" creationId="{78C7419C-D4DE-F854-482C-87D281AF9AB9}"/>
          </ac:picMkLst>
        </pc:picChg>
      </pc:sldChg>
    </pc:docChg>
  </pc:docChgLst>
  <pc:docChgLst>
    <pc:chgData name="Cuong Pham Huu" userId="S::cuongph@fpts.com.vn::93e85262-c243-46b7-a171-6297abfb5ff9" providerId="AD" clId="Web-{7D59161C-47CC-3399-08CF-FDE7EF1F8E6C}"/>
    <pc:docChg chg="modSld">
      <pc:chgData name="Cuong Pham Huu" userId="S::cuongph@fpts.com.vn::93e85262-c243-46b7-a171-6297abfb5ff9" providerId="AD" clId="Web-{7D59161C-47CC-3399-08CF-FDE7EF1F8E6C}" dt="2022-05-25T03:57:06.337" v="0" actId="1076"/>
      <pc:docMkLst>
        <pc:docMk/>
      </pc:docMkLst>
      <pc:sldChg chg="modSp">
        <pc:chgData name="Cuong Pham Huu" userId="S::cuongph@fpts.com.vn::93e85262-c243-46b7-a171-6297abfb5ff9" providerId="AD" clId="Web-{7D59161C-47CC-3399-08CF-FDE7EF1F8E6C}" dt="2022-05-25T03:57:06.337" v="0" actId="1076"/>
        <pc:sldMkLst>
          <pc:docMk/>
          <pc:sldMk cId="1854864857" sldId="291"/>
        </pc:sldMkLst>
        <pc:picChg chg="mod">
          <ac:chgData name="Cuong Pham Huu" userId="S::cuongph@fpts.com.vn::93e85262-c243-46b7-a171-6297abfb5ff9" providerId="AD" clId="Web-{7D59161C-47CC-3399-08CF-FDE7EF1F8E6C}" dt="2022-05-25T03:57:06.337" v="0" actId="1076"/>
          <ac:picMkLst>
            <pc:docMk/>
            <pc:sldMk cId="1854864857" sldId="291"/>
            <ac:picMk id="4" creationId="{9D3D6F45-C05E-8395-575A-32AA58C32155}"/>
          </ac:picMkLst>
        </pc:picChg>
      </pc:sldChg>
    </pc:docChg>
  </pc:docChgLst>
  <pc:docChgLst>
    <pc:chgData name="Ngoc Tran Anh" userId="S::ngocta2@fpts.com.vn::ca56d188-7f1e-465c-a609-22c5cba2dfca" providerId="AD" clId="Web-{8FC5C6C9-27E7-44A0-3A14-1180271E4863}"/>
    <pc:docChg chg="modSld">
      <pc:chgData name="Ngoc Tran Anh" userId="S::ngocta2@fpts.com.vn::ca56d188-7f1e-465c-a609-22c5cba2dfca" providerId="AD" clId="Web-{8FC5C6C9-27E7-44A0-3A14-1180271E4863}" dt="2022-05-13T09:31:35.368" v="172" actId="20577"/>
      <pc:docMkLst>
        <pc:docMk/>
      </pc:docMkLst>
      <pc:sldChg chg="modSp">
        <pc:chgData name="Ngoc Tran Anh" userId="S::ngocta2@fpts.com.vn::ca56d188-7f1e-465c-a609-22c5cba2dfca" providerId="AD" clId="Web-{8FC5C6C9-27E7-44A0-3A14-1180271E4863}" dt="2022-05-12T08:41:37.004" v="5" actId="20577"/>
        <pc:sldMkLst>
          <pc:docMk/>
          <pc:sldMk cId="1142705422" sldId="281"/>
        </pc:sldMkLst>
        <pc:spChg chg="mod">
          <ac:chgData name="Ngoc Tran Anh" userId="S::ngocta2@fpts.com.vn::ca56d188-7f1e-465c-a609-22c5cba2dfca" providerId="AD" clId="Web-{8FC5C6C9-27E7-44A0-3A14-1180271E4863}" dt="2022-05-12T08:41:37.004" v="5" actId="20577"/>
          <ac:spMkLst>
            <pc:docMk/>
            <pc:sldMk cId="1142705422" sldId="281"/>
            <ac:spMk id="6" creationId="{8EF82536-702E-78CF-A6C9-35AC6028E726}"/>
          </ac:spMkLst>
        </pc:spChg>
      </pc:sldChg>
      <pc:sldChg chg="modSp">
        <pc:chgData name="Ngoc Tran Anh" userId="S::ngocta2@fpts.com.vn::ca56d188-7f1e-465c-a609-22c5cba2dfca" providerId="AD" clId="Web-{8FC5C6C9-27E7-44A0-3A14-1180271E4863}" dt="2022-05-13T09:25:12.108" v="23" actId="1076"/>
        <pc:sldMkLst>
          <pc:docMk/>
          <pc:sldMk cId="3297359429" sldId="296"/>
        </pc:sldMkLst>
        <pc:spChg chg="mod">
          <ac:chgData name="Ngoc Tran Anh" userId="S::ngocta2@fpts.com.vn::ca56d188-7f1e-465c-a609-22c5cba2dfca" providerId="AD" clId="Web-{8FC5C6C9-27E7-44A0-3A14-1180271E4863}" dt="2022-05-13T09:25:12.108" v="23" actId="1076"/>
          <ac:spMkLst>
            <pc:docMk/>
            <pc:sldMk cId="3297359429" sldId="296"/>
            <ac:spMk id="3" creationId="{D6BA1275-F7E2-C6FC-1207-61EA026AF5B9}"/>
          </ac:spMkLst>
        </pc:spChg>
      </pc:sldChg>
      <pc:sldChg chg="addSp delSp modSp">
        <pc:chgData name="Ngoc Tran Anh" userId="S::ngocta2@fpts.com.vn::ca56d188-7f1e-465c-a609-22c5cba2dfca" providerId="AD" clId="Web-{8FC5C6C9-27E7-44A0-3A14-1180271E4863}" dt="2022-05-13T09:31:35.368" v="172" actId="20577"/>
        <pc:sldMkLst>
          <pc:docMk/>
          <pc:sldMk cId="130348223" sldId="297"/>
        </pc:sldMkLst>
        <pc:spChg chg="mod">
          <ac:chgData name="Ngoc Tran Anh" userId="S::ngocta2@fpts.com.vn::ca56d188-7f1e-465c-a609-22c5cba2dfca" providerId="AD" clId="Web-{8FC5C6C9-27E7-44A0-3A14-1180271E4863}" dt="2022-05-13T09:31:35.368" v="172" actId="20577"/>
          <ac:spMkLst>
            <pc:docMk/>
            <pc:sldMk cId="130348223" sldId="297"/>
            <ac:spMk id="6" creationId="{8EF82536-702E-78CF-A6C9-35AC6028E726}"/>
          </ac:spMkLst>
        </pc:spChg>
        <pc:picChg chg="add del mod">
          <ac:chgData name="Ngoc Tran Anh" userId="S::ngocta2@fpts.com.vn::ca56d188-7f1e-465c-a609-22c5cba2dfca" providerId="AD" clId="Web-{8FC5C6C9-27E7-44A0-3A14-1180271E4863}" dt="2022-05-13T09:23:50.903" v="17"/>
          <ac:picMkLst>
            <pc:docMk/>
            <pc:sldMk cId="130348223" sldId="297"/>
            <ac:picMk id="3" creationId="{35E0BCBC-8ADE-D5EB-0616-B4427DEE95D7}"/>
          </ac:picMkLst>
        </pc:picChg>
        <pc:picChg chg="add mod">
          <ac:chgData name="Ngoc Tran Anh" userId="S::ngocta2@fpts.com.vn::ca56d188-7f1e-465c-a609-22c5cba2dfca" providerId="AD" clId="Web-{8FC5C6C9-27E7-44A0-3A14-1180271E4863}" dt="2022-05-13T09:23:57.388" v="21" actId="1076"/>
          <ac:picMkLst>
            <pc:docMk/>
            <pc:sldMk cId="130348223" sldId="297"/>
            <ac:picMk id="4" creationId="{B089FE3C-50EE-1AB0-E870-8A5787F85E8A}"/>
          </ac:picMkLst>
        </pc:picChg>
      </pc:sldChg>
    </pc:docChg>
  </pc:docChgLst>
  <pc:docChgLst>
    <pc:chgData name="Ngoc Tran Anh" userId="S::ngocta2@fpts.com.vn::ca56d188-7f1e-465c-a609-22c5cba2dfca" providerId="AD" clId="Web-{9B46964F-47CF-F5F3-4A0B-46E49A45D03D}"/>
    <pc:docChg chg="addSld modSld">
      <pc:chgData name="Ngoc Tran Anh" userId="S::ngocta2@fpts.com.vn::ca56d188-7f1e-465c-a609-22c5cba2dfca" providerId="AD" clId="Web-{9B46964F-47CF-F5F3-4A0B-46E49A45D03D}" dt="2022-04-29T10:37:57.641" v="761" actId="1076"/>
      <pc:docMkLst>
        <pc:docMk/>
      </pc:docMkLst>
      <pc:sldChg chg="modSp">
        <pc:chgData name="Ngoc Tran Anh" userId="S::ngocta2@fpts.com.vn::ca56d188-7f1e-465c-a609-22c5cba2dfca" providerId="AD" clId="Web-{9B46964F-47CF-F5F3-4A0B-46E49A45D03D}" dt="2022-04-29T06:59:34.030" v="22" actId="20577"/>
        <pc:sldMkLst>
          <pc:docMk/>
          <pc:sldMk cId="109857222" sldId="256"/>
        </pc:sldMkLst>
        <pc:spChg chg="mod">
          <ac:chgData name="Ngoc Tran Anh" userId="S::ngocta2@fpts.com.vn::ca56d188-7f1e-465c-a609-22c5cba2dfca" providerId="AD" clId="Web-{9B46964F-47CF-F5F3-4A0B-46E49A45D03D}" dt="2022-04-29T06:59:34.030" v="2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Ngoc Tran Anh" userId="S::ngocta2@fpts.com.vn::ca56d188-7f1e-465c-a609-22c5cba2dfca" providerId="AD" clId="Web-{9B46964F-47CF-F5F3-4A0B-46E49A45D03D}" dt="2022-04-29T07:34:01.557" v="279" actId="20577"/>
        <pc:sldMkLst>
          <pc:docMk/>
          <pc:sldMk cId="1056773060" sldId="258"/>
        </pc:sldMkLst>
        <pc:spChg chg="mod">
          <ac:chgData name="Ngoc Tran Anh" userId="S::ngocta2@fpts.com.vn::ca56d188-7f1e-465c-a609-22c5cba2dfca" providerId="AD" clId="Web-{9B46964F-47CF-F5F3-4A0B-46E49A45D03D}" dt="2022-04-29T07:34:01.557" v="279" actId="20577"/>
          <ac:spMkLst>
            <pc:docMk/>
            <pc:sldMk cId="1056773060" sldId="258"/>
            <ac:spMk id="3" creationId="{86E94B27-DD77-EDDD-5A7B-6CBDB62106FF}"/>
          </ac:spMkLst>
        </pc:spChg>
      </pc:sldChg>
      <pc:sldChg chg="modSp">
        <pc:chgData name="Ngoc Tran Anh" userId="S::ngocta2@fpts.com.vn::ca56d188-7f1e-465c-a609-22c5cba2dfca" providerId="AD" clId="Web-{9B46964F-47CF-F5F3-4A0B-46E49A45D03D}" dt="2022-04-29T07:41:20.754" v="370" actId="20577"/>
        <pc:sldMkLst>
          <pc:docMk/>
          <pc:sldMk cId="3672040993" sldId="260"/>
        </pc:sldMkLst>
        <pc:spChg chg="mod">
          <ac:chgData name="Ngoc Tran Anh" userId="S::ngocta2@fpts.com.vn::ca56d188-7f1e-465c-a609-22c5cba2dfca" providerId="AD" clId="Web-{9B46964F-47CF-F5F3-4A0B-46E49A45D03D}" dt="2022-04-29T07:41:20.754" v="370" actId="20577"/>
          <ac:spMkLst>
            <pc:docMk/>
            <pc:sldMk cId="3672040993" sldId="260"/>
            <ac:spMk id="3" creationId="{86E94B27-DD77-EDDD-5A7B-6CBDB62106FF}"/>
          </ac:spMkLst>
        </pc:spChg>
      </pc:sldChg>
      <pc:sldChg chg="modSp">
        <pc:chgData name="Ngoc Tran Anh" userId="S::ngocta2@fpts.com.vn::ca56d188-7f1e-465c-a609-22c5cba2dfca" providerId="AD" clId="Web-{9B46964F-47CF-F5F3-4A0B-46E49A45D03D}" dt="2022-04-29T07:34:54.980" v="298" actId="20577"/>
        <pc:sldMkLst>
          <pc:docMk/>
          <pc:sldMk cId="132668830" sldId="262"/>
        </pc:sldMkLst>
        <pc:spChg chg="mod">
          <ac:chgData name="Ngoc Tran Anh" userId="S::ngocta2@fpts.com.vn::ca56d188-7f1e-465c-a609-22c5cba2dfca" providerId="AD" clId="Web-{9B46964F-47CF-F5F3-4A0B-46E49A45D03D}" dt="2022-04-29T07:34:54.980" v="298" actId="20577"/>
          <ac:spMkLst>
            <pc:docMk/>
            <pc:sldMk cId="132668830" sldId="262"/>
            <ac:spMk id="2" creationId="{15CE0A07-454D-F5A1-2F57-3B5154DE3878}"/>
          </ac:spMkLst>
        </pc:spChg>
        <pc:picChg chg="mod">
          <ac:chgData name="Ngoc Tran Anh" userId="S::ngocta2@fpts.com.vn::ca56d188-7f1e-465c-a609-22c5cba2dfca" providerId="AD" clId="Web-{9B46964F-47CF-F5F3-4A0B-46E49A45D03D}" dt="2022-04-29T07:34:51.417" v="295" actId="1076"/>
          <ac:picMkLst>
            <pc:docMk/>
            <pc:sldMk cId="132668830" sldId="262"/>
            <ac:picMk id="7" creationId="{D28061FF-4598-7A92-A4B2-2D912C8BED38}"/>
          </ac:picMkLst>
        </pc:picChg>
      </pc:sldChg>
      <pc:sldChg chg="modSp">
        <pc:chgData name="Ngoc Tran Anh" userId="S::ngocta2@fpts.com.vn::ca56d188-7f1e-465c-a609-22c5cba2dfca" providerId="AD" clId="Web-{9B46964F-47CF-F5F3-4A0B-46E49A45D03D}" dt="2022-04-29T07:34:41.902" v="293" actId="1076"/>
        <pc:sldMkLst>
          <pc:docMk/>
          <pc:sldMk cId="455824103" sldId="263"/>
        </pc:sldMkLst>
        <pc:spChg chg="mod">
          <ac:chgData name="Ngoc Tran Anh" userId="S::ngocta2@fpts.com.vn::ca56d188-7f1e-465c-a609-22c5cba2dfca" providerId="AD" clId="Web-{9B46964F-47CF-F5F3-4A0B-46E49A45D03D}" dt="2022-04-29T07:34:30.198" v="290" actId="20577"/>
          <ac:spMkLst>
            <pc:docMk/>
            <pc:sldMk cId="455824103" sldId="263"/>
            <ac:spMk id="2" creationId="{15CE0A07-454D-F5A1-2F57-3B5154DE3878}"/>
          </ac:spMkLst>
        </pc:spChg>
        <pc:picChg chg="mod">
          <ac:chgData name="Ngoc Tran Anh" userId="S::ngocta2@fpts.com.vn::ca56d188-7f1e-465c-a609-22c5cba2dfca" providerId="AD" clId="Web-{9B46964F-47CF-F5F3-4A0B-46E49A45D03D}" dt="2022-04-29T07:34:41.902" v="293" actId="1076"/>
          <ac:picMkLst>
            <pc:docMk/>
            <pc:sldMk cId="455824103" sldId="263"/>
            <ac:picMk id="4" creationId="{C8710F8F-EE8E-F4FD-BCFB-34F93AB355A3}"/>
          </ac:picMkLst>
        </pc:picChg>
      </pc:sldChg>
      <pc:sldChg chg="delSp modSp">
        <pc:chgData name="Ngoc Tran Anh" userId="S::ngocta2@fpts.com.vn::ca56d188-7f1e-465c-a609-22c5cba2dfca" providerId="AD" clId="Web-{9B46964F-47CF-F5F3-4A0B-46E49A45D03D}" dt="2022-04-29T07:58:59.838" v="516" actId="20577"/>
        <pc:sldMkLst>
          <pc:docMk/>
          <pc:sldMk cId="661913343" sldId="264"/>
        </pc:sldMkLst>
        <pc:spChg chg="mod">
          <ac:chgData name="Ngoc Tran Anh" userId="S::ngocta2@fpts.com.vn::ca56d188-7f1e-465c-a609-22c5cba2dfca" providerId="AD" clId="Web-{9B46964F-47CF-F5F3-4A0B-46E49A45D03D}" dt="2022-04-29T07:48:51.700" v="378" actId="20577"/>
          <ac:spMkLst>
            <pc:docMk/>
            <pc:sldMk cId="661913343" sldId="264"/>
            <ac:spMk id="2" creationId="{15CE0A07-454D-F5A1-2F57-3B5154DE3878}"/>
          </ac:spMkLst>
        </pc:spChg>
        <pc:spChg chg="mod">
          <ac:chgData name="Ngoc Tran Anh" userId="S::ngocta2@fpts.com.vn::ca56d188-7f1e-465c-a609-22c5cba2dfca" providerId="AD" clId="Web-{9B46964F-47CF-F5F3-4A0B-46E49A45D03D}" dt="2022-04-29T07:58:59.838" v="516" actId="20577"/>
          <ac:spMkLst>
            <pc:docMk/>
            <pc:sldMk cId="661913343" sldId="264"/>
            <ac:spMk id="3" creationId="{86E94B27-DD77-EDDD-5A7B-6CBDB62106FF}"/>
          </ac:spMkLst>
        </pc:spChg>
        <pc:picChg chg="del">
          <ac:chgData name="Ngoc Tran Anh" userId="S::ngocta2@fpts.com.vn::ca56d188-7f1e-465c-a609-22c5cba2dfca" providerId="AD" clId="Web-{9B46964F-47CF-F5F3-4A0B-46E49A45D03D}" dt="2022-04-29T07:48:56.716" v="383"/>
          <ac:picMkLst>
            <pc:docMk/>
            <pc:sldMk cId="661913343" sldId="264"/>
            <ac:picMk id="4" creationId="{2BD0BC48-9FEE-CDF9-C23F-30B462CB826E}"/>
          </ac:picMkLst>
        </pc:picChg>
      </pc:sldChg>
      <pc:sldChg chg="modSp">
        <pc:chgData name="Ngoc Tran Anh" userId="S::ngocta2@fpts.com.vn::ca56d188-7f1e-465c-a609-22c5cba2dfca" providerId="AD" clId="Web-{9B46964F-47CF-F5F3-4A0B-46E49A45D03D}" dt="2022-04-29T07:48:44.700" v="372" actId="20577"/>
        <pc:sldMkLst>
          <pc:docMk/>
          <pc:sldMk cId="3826462992" sldId="265"/>
        </pc:sldMkLst>
        <pc:spChg chg="mod">
          <ac:chgData name="Ngoc Tran Anh" userId="S::ngocta2@fpts.com.vn::ca56d188-7f1e-465c-a609-22c5cba2dfca" providerId="AD" clId="Web-{9B46964F-47CF-F5F3-4A0B-46E49A45D03D}" dt="2022-04-29T07:34:20.698" v="282" actId="20577"/>
          <ac:spMkLst>
            <pc:docMk/>
            <pc:sldMk cId="3826462992" sldId="265"/>
            <ac:spMk id="2" creationId="{15CE0A07-454D-F5A1-2F57-3B5154DE3878}"/>
          </ac:spMkLst>
        </pc:spChg>
        <pc:spChg chg="mod">
          <ac:chgData name="Ngoc Tran Anh" userId="S::ngocta2@fpts.com.vn::ca56d188-7f1e-465c-a609-22c5cba2dfca" providerId="AD" clId="Web-{9B46964F-47CF-F5F3-4A0B-46E49A45D03D}" dt="2022-04-29T07:48:44.700" v="372" actId="20577"/>
          <ac:spMkLst>
            <pc:docMk/>
            <pc:sldMk cId="3826462992" sldId="265"/>
            <ac:spMk id="3" creationId="{86E94B27-DD77-EDDD-5A7B-6CBDB62106FF}"/>
          </ac:spMkLst>
        </pc:spChg>
      </pc:sldChg>
      <pc:sldChg chg="modSp">
        <pc:chgData name="Ngoc Tran Anh" userId="S::ngocta2@fpts.com.vn::ca56d188-7f1e-465c-a609-22c5cba2dfca" providerId="AD" clId="Web-{9B46964F-47CF-F5F3-4A0B-46E49A45D03D}" dt="2022-04-29T08:13:09.435" v="724" actId="14100"/>
        <pc:sldMkLst>
          <pc:docMk/>
          <pc:sldMk cId="1100279684" sldId="266"/>
        </pc:sldMkLst>
        <pc:spChg chg="mod">
          <ac:chgData name="Ngoc Tran Anh" userId="S::ngocta2@fpts.com.vn::ca56d188-7f1e-465c-a609-22c5cba2dfca" providerId="AD" clId="Web-{9B46964F-47CF-F5F3-4A0B-46E49A45D03D}" dt="2022-04-29T08:13:09.435" v="724" actId="14100"/>
          <ac:spMkLst>
            <pc:docMk/>
            <pc:sldMk cId="1100279684" sldId="266"/>
            <ac:spMk id="3" creationId="{F4BD084F-9FAE-6B0E-D0FC-B25B7017066E}"/>
          </ac:spMkLst>
        </pc:spChg>
      </pc:sldChg>
      <pc:sldChg chg="modSp">
        <pc:chgData name="Ngoc Tran Anh" userId="S::ngocta2@fpts.com.vn::ca56d188-7f1e-465c-a609-22c5cba2dfca" providerId="AD" clId="Web-{9B46964F-47CF-F5F3-4A0B-46E49A45D03D}" dt="2022-04-29T08:03:47.688" v="625" actId="20577"/>
        <pc:sldMkLst>
          <pc:docMk/>
          <pc:sldMk cId="253317885" sldId="269"/>
        </pc:sldMkLst>
        <pc:spChg chg="mod">
          <ac:chgData name="Ngoc Tran Anh" userId="S::ngocta2@fpts.com.vn::ca56d188-7f1e-465c-a609-22c5cba2dfca" providerId="AD" clId="Web-{9B46964F-47CF-F5F3-4A0B-46E49A45D03D}" dt="2022-04-29T08:03:47.688" v="625" actId="20577"/>
          <ac:spMkLst>
            <pc:docMk/>
            <pc:sldMk cId="253317885" sldId="269"/>
            <ac:spMk id="3" creationId="{F4BD084F-9FAE-6B0E-D0FC-B25B7017066E}"/>
          </ac:spMkLst>
        </pc:spChg>
      </pc:sldChg>
      <pc:sldChg chg="modSp">
        <pc:chgData name="Ngoc Tran Anh" userId="S::ngocta2@fpts.com.vn::ca56d188-7f1e-465c-a609-22c5cba2dfca" providerId="AD" clId="Web-{9B46964F-47CF-F5F3-4A0B-46E49A45D03D}" dt="2022-04-29T07:34:27.542" v="288" actId="20577"/>
        <pc:sldMkLst>
          <pc:docMk/>
          <pc:sldMk cId="1305240217" sldId="274"/>
        </pc:sldMkLst>
        <pc:spChg chg="mod">
          <ac:chgData name="Ngoc Tran Anh" userId="S::ngocta2@fpts.com.vn::ca56d188-7f1e-465c-a609-22c5cba2dfca" providerId="AD" clId="Web-{9B46964F-47CF-F5F3-4A0B-46E49A45D03D}" dt="2022-04-29T07:34:27.542" v="288" actId="20577"/>
          <ac:spMkLst>
            <pc:docMk/>
            <pc:sldMk cId="1305240217" sldId="274"/>
            <ac:spMk id="2" creationId="{15CE0A07-454D-F5A1-2F57-3B5154DE3878}"/>
          </ac:spMkLst>
        </pc:spChg>
        <pc:spChg chg="mod">
          <ac:chgData name="Ngoc Tran Anh" userId="S::ngocta2@fpts.com.vn::ca56d188-7f1e-465c-a609-22c5cba2dfca" providerId="AD" clId="Web-{9B46964F-47CF-F5F3-4A0B-46E49A45D03D}" dt="2022-04-29T07:30:18.818" v="276" actId="20577"/>
          <ac:spMkLst>
            <pc:docMk/>
            <pc:sldMk cId="1305240217" sldId="274"/>
            <ac:spMk id="6" creationId="{7ECF2B92-9018-34E7-181A-83AE95F69DF5}"/>
          </ac:spMkLst>
        </pc:spChg>
      </pc:sldChg>
      <pc:sldChg chg="addSp delSp modSp add replId">
        <pc:chgData name="Ngoc Tran Anh" userId="S::ngocta2@fpts.com.vn::ca56d188-7f1e-465c-a609-22c5cba2dfca" providerId="AD" clId="Web-{9B46964F-47CF-F5F3-4A0B-46E49A45D03D}" dt="2022-04-29T07:59:53.527" v="518" actId="20577"/>
        <pc:sldMkLst>
          <pc:docMk/>
          <pc:sldMk cId="26358775" sldId="276"/>
        </pc:sldMkLst>
        <pc:spChg chg="mod">
          <ac:chgData name="Ngoc Tran Anh" userId="S::ngocta2@fpts.com.vn::ca56d188-7f1e-465c-a609-22c5cba2dfca" providerId="AD" clId="Web-{9B46964F-47CF-F5F3-4A0B-46E49A45D03D}" dt="2022-04-29T07:35:45.090" v="305" actId="20577"/>
          <ac:spMkLst>
            <pc:docMk/>
            <pc:sldMk cId="26358775" sldId="276"/>
            <ac:spMk id="2" creationId="{15CE0A07-454D-F5A1-2F57-3B5154DE3878}"/>
          </ac:spMkLst>
        </pc:spChg>
        <pc:spChg chg="mod">
          <ac:chgData name="Ngoc Tran Anh" userId="S::ngocta2@fpts.com.vn::ca56d188-7f1e-465c-a609-22c5cba2dfca" providerId="AD" clId="Web-{9B46964F-47CF-F5F3-4A0B-46E49A45D03D}" dt="2022-04-29T07:59:53.527" v="518" actId="20577"/>
          <ac:spMkLst>
            <pc:docMk/>
            <pc:sldMk cId="26358775" sldId="276"/>
            <ac:spMk id="3" creationId="{F4BD084F-9FAE-6B0E-D0FC-B25B7017066E}"/>
          </ac:spMkLst>
        </pc:spChg>
        <pc:spChg chg="add del mod">
          <ac:chgData name="Ngoc Tran Anh" userId="S::ngocta2@fpts.com.vn::ca56d188-7f1e-465c-a609-22c5cba2dfca" providerId="AD" clId="Web-{9B46964F-47CF-F5F3-4A0B-46E49A45D03D}" dt="2022-04-29T07:36:19.216" v="308"/>
          <ac:spMkLst>
            <pc:docMk/>
            <pc:sldMk cId="26358775" sldId="276"/>
            <ac:spMk id="5" creationId="{4D87EDFE-CEDE-FBFC-1390-8B699A527B21}"/>
          </ac:spMkLst>
        </pc:spChg>
        <pc:picChg chg="del">
          <ac:chgData name="Ngoc Tran Anh" userId="S::ngocta2@fpts.com.vn::ca56d188-7f1e-465c-a609-22c5cba2dfca" providerId="AD" clId="Web-{9B46964F-47CF-F5F3-4A0B-46E49A45D03D}" dt="2022-04-29T07:35:46.278" v="306"/>
          <ac:picMkLst>
            <pc:docMk/>
            <pc:sldMk cId="26358775" sldId="276"/>
            <ac:picMk id="7" creationId="{D28061FF-4598-7A92-A4B2-2D912C8BED38}"/>
          </ac:picMkLst>
        </pc:picChg>
      </pc:sldChg>
      <pc:sldChg chg="add replId">
        <pc:chgData name="Ngoc Tran Anh" userId="S::ngocta2@fpts.com.vn::ca56d188-7f1e-465c-a609-22c5cba2dfca" providerId="AD" clId="Web-{9B46964F-47CF-F5F3-4A0B-46E49A45D03D}" dt="2022-04-29T07:45:56.994" v="371"/>
        <pc:sldMkLst>
          <pc:docMk/>
          <pc:sldMk cId="1487581664" sldId="277"/>
        </pc:sldMkLst>
      </pc:sldChg>
      <pc:sldChg chg="addSp delSp modSp add replId">
        <pc:chgData name="Ngoc Tran Anh" userId="S::ngocta2@fpts.com.vn::ca56d188-7f1e-465c-a609-22c5cba2dfca" providerId="AD" clId="Web-{9B46964F-47CF-F5F3-4A0B-46E49A45D03D}" dt="2022-04-29T08:11:51.918" v="700" actId="20577"/>
        <pc:sldMkLst>
          <pc:docMk/>
          <pc:sldMk cId="1461190431" sldId="278"/>
        </pc:sldMkLst>
        <pc:spChg chg="mod">
          <ac:chgData name="Ngoc Tran Anh" userId="S::ngocta2@fpts.com.vn::ca56d188-7f1e-465c-a609-22c5cba2dfca" providerId="AD" clId="Web-{9B46964F-47CF-F5F3-4A0B-46E49A45D03D}" dt="2022-04-29T08:11:51.918" v="700" actId="20577"/>
          <ac:spMkLst>
            <pc:docMk/>
            <pc:sldMk cId="1461190431" sldId="278"/>
            <ac:spMk id="3" creationId="{F4BD084F-9FAE-6B0E-D0FC-B25B7017066E}"/>
          </ac:spMkLst>
        </pc:spChg>
        <pc:spChg chg="add del mod">
          <ac:chgData name="Ngoc Tran Anh" userId="S::ngocta2@fpts.com.vn::ca56d188-7f1e-465c-a609-22c5cba2dfca" providerId="AD" clId="Web-{9B46964F-47CF-F5F3-4A0B-46E49A45D03D}" dt="2022-04-29T08:06:29.972" v="628"/>
          <ac:spMkLst>
            <pc:docMk/>
            <pc:sldMk cId="1461190431" sldId="278"/>
            <ac:spMk id="5" creationId="{6B88CBD6-448B-8AC2-718D-531813CFC80A}"/>
          </ac:spMkLst>
        </pc:spChg>
        <pc:picChg chg="add mod ord">
          <ac:chgData name="Ngoc Tran Anh" userId="S::ngocta2@fpts.com.vn::ca56d188-7f1e-465c-a609-22c5cba2dfca" providerId="AD" clId="Web-{9B46964F-47CF-F5F3-4A0B-46E49A45D03D}" dt="2022-04-29T08:06:48.004" v="631" actId="1076"/>
          <ac:picMkLst>
            <pc:docMk/>
            <pc:sldMk cId="1461190431" sldId="278"/>
            <ac:picMk id="6" creationId="{9C2401F0-5FC8-A7BB-64D5-3F8B20F309EE}"/>
          </ac:picMkLst>
        </pc:picChg>
        <pc:picChg chg="del">
          <ac:chgData name="Ngoc Tran Anh" userId="S::ngocta2@fpts.com.vn::ca56d188-7f1e-465c-a609-22c5cba2dfca" providerId="AD" clId="Web-{9B46964F-47CF-F5F3-4A0B-46E49A45D03D}" dt="2022-04-29T08:06:28.863" v="627"/>
          <ac:picMkLst>
            <pc:docMk/>
            <pc:sldMk cId="1461190431" sldId="278"/>
            <ac:picMk id="7" creationId="{788EFBDF-6BA3-6A45-CE05-69F706D0CC0C}"/>
          </ac:picMkLst>
        </pc:picChg>
      </pc:sldChg>
      <pc:sldChg chg="addSp delSp modSp add mod replId setBg">
        <pc:chgData name="Ngoc Tran Anh" userId="S::ngocta2@fpts.com.vn::ca56d188-7f1e-465c-a609-22c5cba2dfca" providerId="AD" clId="Web-{9B46964F-47CF-F5F3-4A0B-46E49A45D03D}" dt="2022-04-29T10:37:57.641" v="761" actId="1076"/>
        <pc:sldMkLst>
          <pc:docMk/>
          <pc:sldMk cId="872635306" sldId="279"/>
        </pc:sldMkLst>
        <pc:spChg chg="mod">
          <ac:chgData name="Ngoc Tran Anh" userId="S::ngocta2@fpts.com.vn::ca56d188-7f1e-465c-a609-22c5cba2dfca" providerId="AD" clId="Web-{9B46964F-47CF-F5F3-4A0B-46E49A45D03D}" dt="2022-04-29T10:37:48.719" v="756" actId="14100"/>
          <ac:spMkLst>
            <pc:docMk/>
            <pc:sldMk cId="872635306" sldId="279"/>
            <ac:spMk id="2" creationId="{15CE0A07-454D-F5A1-2F57-3B5154DE3878}"/>
          </ac:spMkLst>
        </pc:spChg>
        <pc:spChg chg="mod">
          <ac:chgData name="Ngoc Tran Anh" userId="S::ngocta2@fpts.com.vn::ca56d188-7f1e-465c-a609-22c5cba2dfca" providerId="AD" clId="Web-{9B46964F-47CF-F5F3-4A0B-46E49A45D03D}" dt="2022-04-29T10:37:23.046" v="754"/>
          <ac:spMkLst>
            <pc:docMk/>
            <pc:sldMk cId="872635306" sldId="279"/>
            <ac:spMk id="3" creationId="{86E94B27-DD77-EDDD-5A7B-6CBDB62106FF}"/>
          </ac:spMkLst>
        </pc:spChg>
        <pc:spChg chg="add">
          <ac:chgData name="Ngoc Tran Anh" userId="S::ngocta2@fpts.com.vn::ca56d188-7f1e-465c-a609-22c5cba2dfca" providerId="AD" clId="Web-{9B46964F-47CF-F5F3-4A0B-46E49A45D03D}" dt="2022-04-29T10:37:23.046" v="754"/>
          <ac:spMkLst>
            <pc:docMk/>
            <pc:sldMk cId="872635306" sldId="279"/>
            <ac:spMk id="11" creationId="{8761DDFE-071F-4200-B0AA-394476C2D2D6}"/>
          </ac:spMkLst>
        </pc:spChg>
        <pc:graphicFrameChg chg="del mod modGraphic">
          <ac:chgData name="Ngoc Tran Anh" userId="S::ngocta2@fpts.com.vn::ca56d188-7f1e-465c-a609-22c5cba2dfca" providerId="AD" clId="Web-{9B46964F-47CF-F5F3-4A0B-46E49A45D03D}" dt="2022-04-29T08:57:04.352" v="740"/>
          <ac:graphicFrameMkLst>
            <pc:docMk/>
            <pc:sldMk cId="872635306" sldId="279"/>
            <ac:graphicFrameMk id="4" creationId="{45990DB7-44E7-A385-76C7-0A678F01185B}"/>
          </ac:graphicFrameMkLst>
        </pc:graphicFrameChg>
        <pc:picChg chg="add mod">
          <ac:chgData name="Ngoc Tran Anh" userId="S::ngocta2@fpts.com.vn::ca56d188-7f1e-465c-a609-22c5cba2dfca" providerId="AD" clId="Web-{9B46964F-47CF-F5F3-4A0B-46E49A45D03D}" dt="2022-04-29T10:37:57.641" v="761" actId="1076"/>
          <ac:picMkLst>
            <pc:docMk/>
            <pc:sldMk cId="872635306" sldId="279"/>
            <ac:picMk id="4" creationId="{B312E8DF-638E-B4AB-F6C8-8C2B6ABE2D54}"/>
          </ac:picMkLst>
        </pc:picChg>
        <pc:picChg chg="add del mod">
          <ac:chgData name="Ngoc Tran Anh" userId="S::ngocta2@fpts.com.vn::ca56d188-7f1e-465c-a609-22c5cba2dfca" providerId="AD" clId="Web-{9B46964F-47CF-F5F3-4A0B-46E49A45D03D}" dt="2022-04-29T10:36:42.856" v="749"/>
          <ac:picMkLst>
            <pc:docMk/>
            <pc:sldMk cId="872635306" sldId="279"/>
            <ac:picMk id="5" creationId="{56272597-2187-1217-F855-B86846873FC1}"/>
          </ac:picMkLst>
        </pc:picChg>
        <pc:picChg chg="add mod">
          <ac:chgData name="Ngoc Tran Anh" userId="S::ngocta2@fpts.com.vn::ca56d188-7f1e-465c-a609-22c5cba2dfca" providerId="AD" clId="Web-{9B46964F-47CF-F5F3-4A0B-46E49A45D03D}" dt="2022-04-29T10:37:52.907" v="758" actId="14100"/>
          <ac:picMkLst>
            <pc:docMk/>
            <pc:sldMk cId="872635306" sldId="279"/>
            <ac:picMk id="6" creationId="{230AA1ED-CD7D-664D-6C94-0049A38AF745}"/>
          </ac:picMkLst>
        </pc:picChg>
      </pc:sldChg>
    </pc:docChg>
  </pc:docChgLst>
  <pc:docChgLst>
    <pc:chgData name="Cuong Pham Huu" userId="S::cuongph@fpts.com.vn::93e85262-c243-46b7-a171-6297abfb5ff9" providerId="AD" clId="Web-{CE82DC7E-7C46-EC9F-CC34-3529F9DB0482}"/>
    <pc:docChg chg="addSld delSld modSld sldOrd">
      <pc:chgData name="Cuong Pham Huu" userId="S::cuongph@fpts.com.vn::93e85262-c243-46b7-a171-6297abfb5ff9" providerId="AD" clId="Web-{CE82DC7E-7C46-EC9F-CC34-3529F9DB0482}" dt="2022-05-12T06:24:59.592" v="1041"/>
      <pc:docMkLst>
        <pc:docMk/>
      </pc:docMkLst>
      <pc:sldChg chg="del">
        <pc:chgData name="Cuong Pham Huu" userId="S::cuongph@fpts.com.vn::93e85262-c243-46b7-a171-6297abfb5ff9" providerId="AD" clId="Web-{CE82DC7E-7C46-EC9F-CC34-3529F9DB0482}" dt="2022-05-12T04:35:24.537" v="1023"/>
        <pc:sldMkLst>
          <pc:docMk/>
          <pc:sldMk cId="2095549276" sldId="275"/>
        </pc:sldMkLst>
      </pc:sldChg>
      <pc:sldChg chg="addSp delSp modSp">
        <pc:chgData name="Cuong Pham Huu" userId="S::cuongph@fpts.com.vn::93e85262-c243-46b7-a171-6297abfb5ff9" providerId="AD" clId="Web-{CE82DC7E-7C46-EC9F-CC34-3529F9DB0482}" dt="2022-05-12T06:24:24.466" v="1039" actId="14100"/>
        <pc:sldMkLst>
          <pc:docMk/>
          <pc:sldMk cId="1402254570" sldId="280"/>
        </pc:sldMkLst>
        <pc:spChg chg="del">
          <ac:chgData name="Cuong Pham Huu" userId="S::cuongph@fpts.com.vn::93e85262-c243-46b7-a171-6297abfb5ff9" providerId="AD" clId="Web-{CE82DC7E-7C46-EC9F-CC34-3529F9DB0482}" dt="2022-05-12T03:21:56.904" v="262"/>
          <ac:spMkLst>
            <pc:docMk/>
            <pc:sldMk cId="1402254570" sldId="280"/>
            <ac:spMk id="3" creationId="{D6BA1275-F7E2-C6FC-1207-61EA026AF5B9}"/>
          </ac:spMkLst>
        </pc:spChg>
        <pc:spChg chg="add mod">
          <ac:chgData name="Cuong Pham Huu" userId="S::cuongph@fpts.com.vn::93e85262-c243-46b7-a171-6297abfb5ff9" providerId="AD" clId="Web-{CE82DC7E-7C46-EC9F-CC34-3529F9DB0482}" dt="2022-05-12T04:12:51.080" v="816" actId="1076"/>
          <ac:spMkLst>
            <pc:docMk/>
            <pc:sldMk cId="1402254570" sldId="280"/>
            <ac:spMk id="4" creationId="{C91F9417-157F-F8B9-B181-00E05969EBA7}"/>
          </ac:spMkLst>
        </pc:spChg>
        <pc:spChg chg="add del mod">
          <ac:chgData name="Cuong Pham Huu" userId="S::cuongph@fpts.com.vn::93e85262-c243-46b7-a171-6297abfb5ff9" providerId="AD" clId="Web-{CE82DC7E-7C46-EC9F-CC34-3529F9DB0482}" dt="2022-05-12T06:24:07.810" v="1033"/>
          <ac:spMkLst>
            <pc:docMk/>
            <pc:sldMk cId="1402254570" sldId="280"/>
            <ac:spMk id="8" creationId="{2CECA58E-8391-72B0-FC27-52931D11EBBF}"/>
          </ac:spMkLst>
        </pc:spChg>
        <pc:picChg chg="add del mod">
          <ac:chgData name="Cuong Pham Huu" userId="S::cuongph@fpts.com.vn::93e85262-c243-46b7-a171-6297abfb5ff9" providerId="AD" clId="Web-{CE82DC7E-7C46-EC9F-CC34-3529F9DB0482}" dt="2022-05-12T06:22:59.558" v="1025"/>
          <ac:picMkLst>
            <pc:docMk/>
            <pc:sldMk cId="1402254570" sldId="280"/>
            <ac:picMk id="3" creationId="{7539F62B-8097-FE0C-4ADA-2FD8D9013B71}"/>
          </ac:picMkLst>
        </pc:picChg>
        <pc:picChg chg="add mod">
          <ac:chgData name="Cuong Pham Huu" userId="S::cuongph@fpts.com.vn::93e85262-c243-46b7-a171-6297abfb5ff9" providerId="AD" clId="Web-{CE82DC7E-7C46-EC9F-CC34-3529F9DB0482}" dt="2022-05-12T06:24:24.466" v="1039" actId="14100"/>
          <ac:picMkLst>
            <pc:docMk/>
            <pc:sldMk cId="1402254570" sldId="280"/>
            <ac:picMk id="5" creationId="{F8FA49CD-6B8D-B568-D8B2-CF03865AD9A7}"/>
          </ac:picMkLst>
        </pc:picChg>
        <pc:picChg chg="del mod">
          <ac:chgData name="Cuong Pham Huu" userId="S::cuongph@fpts.com.vn::93e85262-c243-46b7-a171-6297abfb5ff9" providerId="AD" clId="Web-{CE82DC7E-7C46-EC9F-CC34-3529F9DB0482}" dt="2022-05-12T06:24:03.606" v="1031"/>
          <ac:picMkLst>
            <pc:docMk/>
            <pc:sldMk cId="1402254570" sldId="280"/>
            <ac:picMk id="6" creationId="{3A25D8C9-95B1-1B2A-B2F8-34E4B29B8E1E}"/>
          </ac:picMkLst>
        </pc:picChg>
        <pc:picChg chg="mod">
          <ac:chgData name="Cuong Pham Huu" userId="S::cuongph@fpts.com.vn::93e85262-c243-46b7-a171-6297abfb5ff9" providerId="AD" clId="Web-{CE82DC7E-7C46-EC9F-CC34-3529F9DB0482}" dt="2022-05-12T03:22:35.483" v="284" actId="1076"/>
          <ac:picMkLst>
            <pc:docMk/>
            <pc:sldMk cId="1402254570" sldId="280"/>
            <ac:picMk id="7" creationId="{B5B737B7-DA13-AA24-3D7C-EFCA6C1B4316}"/>
          </ac:picMkLst>
        </pc:picChg>
      </pc:sldChg>
      <pc:sldChg chg="addSp delSp modSp">
        <pc:chgData name="Cuong Pham Huu" userId="S::cuongph@fpts.com.vn::93e85262-c243-46b7-a171-6297abfb5ff9" providerId="AD" clId="Web-{CE82DC7E-7C46-EC9F-CC34-3529F9DB0482}" dt="2022-05-12T04:31:19.593" v="993" actId="20577"/>
        <pc:sldMkLst>
          <pc:docMk/>
          <pc:sldMk cId="1142705422" sldId="281"/>
        </pc:sldMkLst>
        <pc:spChg chg="del mod">
          <ac:chgData name="Cuong Pham Huu" userId="S::cuongph@fpts.com.vn::93e85262-c243-46b7-a171-6297abfb5ff9" providerId="AD" clId="Web-{CE82DC7E-7C46-EC9F-CC34-3529F9DB0482}" dt="2022-05-12T04:30:36.530" v="943"/>
          <ac:spMkLst>
            <pc:docMk/>
            <pc:sldMk cId="1142705422" sldId="281"/>
            <ac:spMk id="3" creationId="{0009A2CA-5FA5-4767-7806-C34E12858D3F}"/>
          </ac:spMkLst>
        </pc:spChg>
        <pc:spChg chg="add del mod">
          <ac:chgData name="Cuong Pham Huu" userId="S::cuongph@fpts.com.vn::93e85262-c243-46b7-a171-6297abfb5ff9" providerId="AD" clId="Web-{CE82DC7E-7C46-EC9F-CC34-3529F9DB0482}" dt="2022-05-12T04:30:21.248" v="938"/>
          <ac:spMkLst>
            <pc:docMk/>
            <pc:sldMk cId="1142705422" sldId="281"/>
            <ac:spMk id="5" creationId="{DE064B76-1A70-200C-CD8E-AB19A623D506}"/>
          </ac:spMkLst>
        </pc:spChg>
        <pc:spChg chg="add mod">
          <ac:chgData name="Cuong Pham Huu" userId="S::cuongph@fpts.com.vn::93e85262-c243-46b7-a171-6297abfb5ff9" providerId="AD" clId="Web-{CE82DC7E-7C46-EC9F-CC34-3529F9DB0482}" dt="2022-05-12T04:31:19.593" v="993" actId="20577"/>
          <ac:spMkLst>
            <pc:docMk/>
            <pc:sldMk cId="1142705422" sldId="281"/>
            <ac:spMk id="6" creationId="{8EF82536-702E-78CF-A6C9-35AC6028E726}"/>
          </ac:spMkLst>
        </pc:spChg>
        <pc:picChg chg="del">
          <ac:chgData name="Cuong Pham Huu" userId="S::cuongph@fpts.com.vn::93e85262-c243-46b7-a171-6297abfb5ff9" providerId="AD" clId="Web-{CE82DC7E-7C46-EC9F-CC34-3529F9DB0482}" dt="2022-05-12T04:30:12.810" v="936"/>
          <ac:picMkLst>
            <pc:docMk/>
            <pc:sldMk cId="1142705422" sldId="281"/>
            <ac:picMk id="10" creationId="{80C9DAC5-B62B-FAC9-E04B-5A3C40700F4B}"/>
          </ac:picMkLst>
        </pc:picChg>
      </pc:sldChg>
      <pc:sldChg chg="modSp">
        <pc:chgData name="Cuong Pham Huu" userId="S::cuongph@fpts.com.vn::93e85262-c243-46b7-a171-6297abfb5ff9" providerId="AD" clId="Web-{CE82DC7E-7C46-EC9F-CC34-3529F9DB0482}" dt="2022-05-12T04:02:59.236" v="768" actId="1076"/>
        <pc:sldMkLst>
          <pc:docMk/>
          <pc:sldMk cId="4011290785" sldId="282"/>
        </pc:sldMkLst>
        <pc:picChg chg="mod">
          <ac:chgData name="Cuong Pham Huu" userId="S::cuongph@fpts.com.vn::93e85262-c243-46b7-a171-6297abfb5ff9" providerId="AD" clId="Web-{CE82DC7E-7C46-EC9F-CC34-3529F9DB0482}" dt="2022-05-12T04:02:59.236" v="768" actId="1076"/>
          <ac:picMkLst>
            <pc:docMk/>
            <pc:sldMk cId="4011290785" sldId="282"/>
            <ac:picMk id="4" creationId="{22C37973-C262-A8E1-90CB-BC8DBF64EFDE}"/>
          </ac:picMkLst>
        </pc:picChg>
      </pc:sldChg>
      <pc:sldChg chg="addSp delSp modSp">
        <pc:chgData name="Cuong Pham Huu" userId="S::cuongph@fpts.com.vn::93e85262-c243-46b7-a171-6297abfb5ff9" providerId="AD" clId="Web-{CE82DC7E-7C46-EC9F-CC34-3529F9DB0482}" dt="2022-05-12T06:24:59.592" v="1041"/>
        <pc:sldMkLst>
          <pc:docMk/>
          <pc:sldMk cId="1854864857" sldId="291"/>
        </pc:sldMkLst>
        <pc:spChg chg="add mod">
          <ac:chgData name="Cuong Pham Huu" userId="S::cuongph@fpts.com.vn::93e85262-c243-46b7-a171-6297abfb5ff9" providerId="AD" clId="Web-{CE82DC7E-7C46-EC9F-CC34-3529F9DB0482}" dt="2022-05-12T03:13:50.532" v="4"/>
          <ac:spMkLst>
            <pc:docMk/>
            <pc:sldMk cId="1854864857" sldId="291"/>
            <ac:spMk id="2" creationId="{D57BEEF0-C9F6-167A-47BD-276D67D602C8}"/>
          </ac:spMkLst>
        </pc:spChg>
        <pc:spChg chg="mod">
          <ac:chgData name="Cuong Pham Huu" userId="S::cuongph@fpts.com.vn::93e85262-c243-46b7-a171-6297abfb5ff9" providerId="AD" clId="Web-{CE82DC7E-7C46-EC9F-CC34-3529F9DB0482}" dt="2022-05-12T04:29:31.403" v="931" actId="20577"/>
          <ac:spMkLst>
            <pc:docMk/>
            <pc:sldMk cId="1854864857" sldId="291"/>
            <ac:spMk id="3" creationId="{D6BA1275-F7E2-C6FC-1207-61EA026AF5B9}"/>
          </ac:spMkLst>
        </pc:spChg>
        <pc:spChg chg="add del">
          <ac:chgData name="Cuong Pham Huu" userId="S::cuongph@fpts.com.vn::93e85262-c243-46b7-a171-6297abfb5ff9" providerId="AD" clId="Web-{CE82DC7E-7C46-EC9F-CC34-3529F9DB0482}" dt="2022-05-12T03:25:28.801" v="363"/>
          <ac:spMkLst>
            <pc:docMk/>
            <pc:sldMk cId="1854864857" sldId="291"/>
            <ac:spMk id="4" creationId="{1B60A7CE-5F5F-C7D1-F823-DDD9B3285F1B}"/>
          </ac:spMkLst>
        </pc:spChg>
        <pc:picChg chg="mod ord">
          <ac:chgData name="Cuong Pham Huu" userId="S::cuongph@fpts.com.vn::93e85262-c243-46b7-a171-6297abfb5ff9" providerId="AD" clId="Web-{CE82DC7E-7C46-EC9F-CC34-3529F9DB0482}" dt="2022-05-12T06:24:59.592" v="1041"/>
          <ac:picMkLst>
            <pc:docMk/>
            <pc:sldMk cId="1854864857" sldId="291"/>
            <ac:picMk id="4" creationId="{9D3D6F45-C05E-8395-575A-32AA58C32155}"/>
          </ac:picMkLst>
        </pc:picChg>
        <pc:picChg chg="mod">
          <ac:chgData name="Cuong Pham Huu" userId="S::cuongph@fpts.com.vn::93e85262-c243-46b7-a171-6297abfb5ff9" providerId="AD" clId="Web-{CE82DC7E-7C46-EC9F-CC34-3529F9DB0482}" dt="2022-05-12T02:22:28.167" v="2" actId="14100"/>
          <ac:picMkLst>
            <pc:docMk/>
            <pc:sldMk cId="1854864857" sldId="291"/>
            <ac:picMk id="5" creationId="{487189C5-7C6D-B3EC-1B87-03BFE8A98CC6}"/>
          </ac:picMkLst>
        </pc:picChg>
        <pc:picChg chg="mod">
          <ac:chgData name="Cuong Pham Huu" userId="S::cuongph@fpts.com.vn::93e85262-c243-46b7-a171-6297abfb5ff9" providerId="AD" clId="Web-{CE82DC7E-7C46-EC9F-CC34-3529F9DB0482}" dt="2022-05-12T03:19:50.104" v="243" actId="1076"/>
          <ac:picMkLst>
            <pc:docMk/>
            <pc:sldMk cId="1854864857" sldId="291"/>
            <ac:picMk id="5" creationId="{90A31A8F-5D89-F253-40AF-9E62A925BD08}"/>
          </ac:picMkLst>
        </pc:picChg>
      </pc:sldChg>
      <pc:sldChg chg="del">
        <pc:chgData name="Cuong Pham Huu" userId="S::cuongph@fpts.com.vn::93e85262-c243-46b7-a171-6297abfb5ff9" providerId="AD" clId="Web-{CE82DC7E-7C46-EC9F-CC34-3529F9DB0482}" dt="2022-05-12T04:31:43.255" v="995"/>
        <pc:sldMkLst>
          <pc:docMk/>
          <pc:sldMk cId="21988701" sldId="292"/>
        </pc:sldMkLst>
      </pc:sldChg>
      <pc:sldChg chg="new del ord">
        <pc:chgData name="Cuong Pham Huu" userId="S::cuongph@fpts.com.vn::93e85262-c243-46b7-a171-6297abfb5ff9" providerId="AD" clId="Web-{CE82DC7E-7C46-EC9F-CC34-3529F9DB0482}" dt="2022-05-12T04:01:26.436" v="755"/>
        <pc:sldMkLst>
          <pc:docMk/>
          <pc:sldMk cId="2603413641" sldId="293"/>
        </pc:sldMkLst>
      </pc:sldChg>
      <pc:sldChg chg="addSp delSp modSp add replId">
        <pc:chgData name="Cuong Pham Huu" userId="S::cuongph@fpts.com.vn::93e85262-c243-46b7-a171-6297abfb5ff9" providerId="AD" clId="Web-{CE82DC7E-7C46-EC9F-CC34-3529F9DB0482}" dt="2022-05-12T04:02:25.844" v="765" actId="20577"/>
        <pc:sldMkLst>
          <pc:docMk/>
          <pc:sldMk cId="3023588166" sldId="294"/>
        </pc:sldMkLst>
        <pc:spChg chg="mod">
          <ac:chgData name="Cuong Pham Huu" userId="S::cuongph@fpts.com.vn::93e85262-c243-46b7-a171-6297abfb5ff9" providerId="AD" clId="Web-{CE82DC7E-7C46-EC9F-CC34-3529F9DB0482}" dt="2022-05-12T04:01:11.123" v="752" actId="1076"/>
          <ac:spMkLst>
            <pc:docMk/>
            <pc:sldMk cId="3023588166" sldId="294"/>
            <ac:spMk id="2" creationId="{15CE0A07-454D-F5A1-2F57-3B5154DE3878}"/>
          </ac:spMkLst>
        </pc:spChg>
        <pc:spChg chg="mod">
          <ac:chgData name="Cuong Pham Huu" userId="S::cuongph@fpts.com.vn::93e85262-c243-46b7-a171-6297abfb5ff9" providerId="AD" clId="Web-{CE82DC7E-7C46-EC9F-CC34-3529F9DB0482}" dt="2022-05-12T04:01:14.545" v="753" actId="14100"/>
          <ac:spMkLst>
            <pc:docMk/>
            <pc:sldMk cId="3023588166" sldId="294"/>
            <ac:spMk id="4" creationId="{C91F9417-157F-F8B9-B181-00E05969EBA7}"/>
          </ac:spMkLst>
        </pc:spChg>
        <pc:spChg chg="add del mod">
          <ac:chgData name="Cuong Pham Huu" userId="S::cuongph@fpts.com.vn::93e85262-c243-46b7-a171-6297abfb5ff9" providerId="AD" clId="Web-{CE82DC7E-7C46-EC9F-CC34-3529F9DB0482}" dt="2022-05-12T03:53:08.798" v="369"/>
          <ac:spMkLst>
            <pc:docMk/>
            <pc:sldMk cId="3023588166" sldId="294"/>
            <ac:spMk id="5" creationId="{352FF3C0-7D5B-B69C-3153-E053551155BE}"/>
          </ac:spMkLst>
        </pc:spChg>
        <pc:spChg chg="add mod">
          <ac:chgData name="Cuong Pham Huu" userId="S::cuongph@fpts.com.vn::93e85262-c243-46b7-a171-6297abfb5ff9" providerId="AD" clId="Web-{CE82DC7E-7C46-EC9F-CC34-3529F9DB0482}" dt="2022-05-12T03:53:55.784" v="431" actId="20577"/>
          <ac:spMkLst>
            <pc:docMk/>
            <pc:sldMk cId="3023588166" sldId="294"/>
            <ac:spMk id="6" creationId="{4CA3AA7A-5BC8-A10D-A618-D2F452E08B69}"/>
          </ac:spMkLst>
        </pc:spChg>
        <pc:spChg chg="add mod">
          <ac:chgData name="Cuong Pham Huu" userId="S::cuongph@fpts.com.vn::93e85262-c243-46b7-a171-6297abfb5ff9" providerId="AD" clId="Web-{CE82DC7E-7C46-EC9F-CC34-3529F9DB0482}" dt="2022-05-12T04:02:25.844" v="765" actId="20577"/>
          <ac:spMkLst>
            <pc:docMk/>
            <pc:sldMk cId="3023588166" sldId="294"/>
            <ac:spMk id="10" creationId="{83274A72-2CF1-F2D4-200C-89EF308C126F}"/>
          </ac:spMkLst>
        </pc:spChg>
        <pc:picChg chg="del mod">
          <ac:chgData name="Cuong Pham Huu" userId="S::cuongph@fpts.com.vn::93e85262-c243-46b7-a171-6297abfb5ff9" providerId="AD" clId="Web-{CE82DC7E-7C46-EC9F-CC34-3529F9DB0482}" dt="2022-05-12T03:53:05.501" v="368"/>
          <ac:picMkLst>
            <pc:docMk/>
            <pc:sldMk cId="3023588166" sldId="294"/>
            <ac:picMk id="7" creationId="{B5B737B7-DA13-AA24-3D7C-EFCA6C1B4316}"/>
          </ac:picMkLst>
        </pc:picChg>
      </pc:sldChg>
      <pc:sldChg chg="modSp">
        <pc:chgData name="Cuong Pham Huu" userId="S::cuongph@fpts.com.vn::93e85262-c243-46b7-a171-6297abfb5ff9" providerId="AD" clId="Web-{CE82DC7E-7C46-EC9F-CC34-3529F9DB0482}" dt="2022-05-12T04:29:35.341" v="933" actId="20577"/>
        <pc:sldMkLst>
          <pc:docMk/>
          <pc:sldMk cId="265331334" sldId="295"/>
        </pc:sldMkLst>
        <pc:spChg chg="mod">
          <ac:chgData name="Cuong Pham Huu" userId="S::cuongph@fpts.com.vn::93e85262-c243-46b7-a171-6297abfb5ff9" providerId="AD" clId="Web-{CE82DC7E-7C46-EC9F-CC34-3529F9DB0482}" dt="2022-05-12T04:29:35.341" v="933" actId="20577"/>
          <ac:spMkLst>
            <pc:docMk/>
            <pc:sldMk cId="265331334" sldId="295"/>
            <ac:spMk id="3" creationId="{D6BA1275-F7E2-C6FC-1207-61EA026AF5B9}"/>
          </ac:spMkLst>
        </pc:spChg>
      </pc:sldChg>
      <pc:sldChg chg="modSp">
        <pc:chgData name="Cuong Pham Huu" userId="S::cuongph@fpts.com.vn::93e85262-c243-46b7-a171-6297abfb5ff9" providerId="AD" clId="Web-{CE82DC7E-7C46-EC9F-CC34-3529F9DB0482}" dt="2022-05-12T04:29:41.403" v="935" actId="20577"/>
        <pc:sldMkLst>
          <pc:docMk/>
          <pc:sldMk cId="3297359429" sldId="296"/>
        </pc:sldMkLst>
        <pc:spChg chg="mod">
          <ac:chgData name="Cuong Pham Huu" userId="S::cuongph@fpts.com.vn::93e85262-c243-46b7-a171-6297abfb5ff9" providerId="AD" clId="Web-{CE82DC7E-7C46-EC9F-CC34-3529F9DB0482}" dt="2022-05-12T04:29:41.403" v="935" actId="20577"/>
          <ac:spMkLst>
            <pc:docMk/>
            <pc:sldMk cId="3297359429" sldId="296"/>
            <ac:spMk id="3" creationId="{D6BA1275-F7E2-C6FC-1207-61EA026AF5B9}"/>
          </ac:spMkLst>
        </pc:spChg>
      </pc:sldChg>
      <pc:sldChg chg="modSp add replId">
        <pc:chgData name="Cuong Pham Huu" userId="S::cuongph@fpts.com.vn::93e85262-c243-46b7-a171-6297abfb5ff9" providerId="AD" clId="Web-{CE82DC7E-7C46-EC9F-CC34-3529F9DB0482}" dt="2022-05-12T04:32:06.845" v="1022" actId="20577"/>
        <pc:sldMkLst>
          <pc:docMk/>
          <pc:sldMk cId="130348223" sldId="297"/>
        </pc:sldMkLst>
        <pc:spChg chg="mod">
          <ac:chgData name="Cuong Pham Huu" userId="S::cuongph@fpts.com.vn::93e85262-c243-46b7-a171-6297abfb5ff9" providerId="AD" clId="Web-{CE82DC7E-7C46-EC9F-CC34-3529F9DB0482}" dt="2022-05-12T04:32:06.845" v="1022" actId="20577"/>
          <ac:spMkLst>
            <pc:docMk/>
            <pc:sldMk cId="130348223" sldId="297"/>
            <ac:spMk id="6" creationId="{8EF82536-702E-78CF-A6C9-35AC6028E726}"/>
          </ac:spMkLst>
        </pc:spChg>
      </pc:sldChg>
    </pc:docChg>
  </pc:docChgLst>
  <pc:docChgLst>
    <pc:chgData name="Ngoc Tran Anh" userId="S::ngocta2@fpts.com.vn::ca56d188-7f1e-465c-a609-22c5cba2dfca" providerId="AD" clId="Web-{502D5556-7564-ED23-49E4-204CEC1F62D1}"/>
    <pc:docChg chg="addSld modSld sldOrd">
      <pc:chgData name="Ngoc Tran Anh" userId="S::ngocta2@fpts.com.vn::ca56d188-7f1e-465c-a609-22c5cba2dfca" providerId="AD" clId="Web-{502D5556-7564-ED23-49E4-204CEC1F62D1}" dt="2022-05-31T03:33:19.052" v="576" actId="20577"/>
      <pc:docMkLst>
        <pc:docMk/>
      </pc:docMkLst>
      <pc:sldChg chg="addSp delSp modSp">
        <pc:chgData name="Ngoc Tran Anh" userId="S::ngocta2@fpts.com.vn::ca56d188-7f1e-465c-a609-22c5cba2dfca" providerId="AD" clId="Web-{502D5556-7564-ED23-49E4-204CEC1F62D1}" dt="2022-05-31T03:33:19.052" v="576" actId="20577"/>
        <pc:sldMkLst>
          <pc:docMk/>
          <pc:sldMk cId="303857241" sldId="300"/>
        </pc:sldMkLst>
        <pc:spChg chg="mod">
          <ac:chgData name="Ngoc Tran Anh" userId="S::ngocta2@fpts.com.vn::ca56d188-7f1e-465c-a609-22c5cba2dfca" providerId="AD" clId="Web-{502D5556-7564-ED23-49E4-204CEC1F62D1}" dt="2022-05-31T03:30:10.829" v="436" actId="20577"/>
          <ac:spMkLst>
            <pc:docMk/>
            <pc:sldMk cId="303857241" sldId="300"/>
            <ac:spMk id="2" creationId="{15CE0A07-454D-F5A1-2F57-3B5154DE3878}"/>
          </ac:spMkLst>
        </pc:spChg>
        <pc:spChg chg="add del mod">
          <ac:chgData name="Ngoc Tran Anh" userId="S::ngocta2@fpts.com.vn::ca56d188-7f1e-465c-a609-22c5cba2dfca" providerId="AD" clId="Web-{502D5556-7564-ED23-49E4-204CEC1F62D1}" dt="2022-05-31T03:29:58.188" v="427"/>
          <ac:spMkLst>
            <pc:docMk/>
            <pc:sldMk cId="303857241" sldId="300"/>
            <ac:spMk id="5" creationId="{33D0CAAE-8D4B-C485-EB48-12401E4DF60D}"/>
          </ac:spMkLst>
        </pc:spChg>
        <pc:spChg chg="add del mod">
          <ac:chgData name="Ngoc Tran Anh" userId="S::ngocta2@fpts.com.vn::ca56d188-7f1e-465c-a609-22c5cba2dfca" providerId="AD" clId="Web-{502D5556-7564-ED23-49E4-204CEC1F62D1}" dt="2022-05-31T03:29:56.594" v="426"/>
          <ac:spMkLst>
            <pc:docMk/>
            <pc:sldMk cId="303857241" sldId="300"/>
            <ac:spMk id="6" creationId="{ED7AD2E2-A81F-4F00-84D3-EC88F76AE684}"/>
          </ac:spMkLst>
        </pc:spChg>
        <pc:spChg chg="add del">
          <ac:chgData name="Ngoc Tran Anh" userId="S::ngocta2@fpts.com.vn::ca56d188-7f1e-465c-a609-22c5cba2dfca" providerId="AD" clId="Web-{502D5556-7564-ED23-49E4-204CEC1F62D1}" dt="2022-05-31T03:29:54.094" v="424"/>
          <ac:spMkLst>
            <pc:docMk/>
            <pc:sldMk cId="303857241" sldId="300"/>
            <ac:spMk id="7" creationId="{43281914-359C-24A6-9C79-2DD837EA6855}"/>
          </ac:spMkLst>
        </pc:spChg>
        <pc:spChg chg="add del">
          <ac:chgData name="Ngoc Tran Anh" userId="S::ngocta2@fpts.com.vn::ca56d188-7f1e-465c-a609-22c5cba2dfca" providerId="AD" clId="Web-{502D5556-7564-ED23-49E4-204CEC1F62D1}" dt="2022-05-31T03:29:53.234" v="423"/>
          <ac:spMkLst>
            <pc:docMk/>
            <pc:sldMk cId="303857241" sldId="300"/>
            <ac:spMk id="8" creationId="{E03C44B4-5C89-D967-37D9-A7F3791D5C83}"/>
          </ac:spMkLst>
        </pc:spChg>
        <pc:spChg chg="add mod">
          <ac:chgData name="Ngoc Tran Anh" userId="S::ngocta2@fpts.com.vn::ca56d188-7f1e-465c-a609-22c5cba2dfca" providerId="AD" clId="Web-{502D5556-7564-ED23-49E4-204CEC1F62D1}" dt="2022-05-31T03:33:19.052" v="576" actId="20577"/>
          <ac:spMkLst>
            <pc:docMk/>
            <pc:sldMk cId="303857241" sldId="300"/>
            <ac:spMk id="10" creationId="{7E62764E-668E-44F0-1ACA-8C8BA0D76666}"/>
          </ac:spMkLst>
        </pc:spChg>
        <pc:picChg chg="del">
          <ac:chgData name="Ngoc Tran Anh" userId="S::ngocta2@fpts.com.vn::ca56d188-7f1e-465c-a609-22c5cba2dfca" providerId="AD" clId="Web-{502D5556-7564-ED23-49E4-204CEC1F62D1}" dt="2022-05-31T03:28:40.435" v="407"/>
          <ac:picMkLst>
            <pc:docMk/>
            <pc:sldMk cId="303857241" sldId="300"/>
            <ac:picMk id="3" creationId="{5BAB05A0-3FCF-AD34-E065-1D574D3ED599}"/>
          </ac:picMkLst>
        </pc:picChg>
      </pc:sldChg>
      <pc:sldChg chg="modSp">
        <pc:chgData name="Ngoc Tran Anh" userId="S::ngocta2@fpts.com.vn::ca56d188-7f1e-465c-a609-22c5cba2dfca" providerId="AD" clId="Web-{502D5556-7564-ED23-49E4-204CEC1F62D1}" dt="2022-05-31T02:01:45.984" v="139" actId="20577"/>
        <pc:sldMkLst>
          <pc:docMk/>
          <pc:sldMk cId="3248351996" sldId="302"/>
        </pc:sldMkLst>
        <pc:spChg chg="mod">
          <ac:chgData name="Ngoc Tran Anh" userId="S::ngocta2@fpts.com.vn::ca56d188-7f1e-465c-a609-22c5cba2dfca" providerId="AD" clId="Web-{502D5556-7564-ED23-49E4-204CEC1F62D1}" dt="2022-05-31T02:01:45.984" v="139" actId="20577"/>
          <ac:spMkLst>
            <pc:docMk/>
            <pc:sldMk cId="3248351996" sldId="302"/>
            <ac:spMk id="6" creationId="{8EF82536-702E-78CF-A6C9-35AC6028E726}"/>
          </ac:spMkLst>
        </pc:spChg>
      </pc:sldChg>
      <pc:sldChg chg="addSp delSp modSp ord">
        <pc:chgData name="Ngoc Tran Anh" userId="S::ngocta2@fpts.com.vn::ca56d188-7f1e-465c-a609-22c5cba2dfca" providerId="AD" clId="Web-{502D5556-7564-ED23-49E4-204CEC1F62D1}" dt="2022-05-31T03:20:40.735" v="390" actId="20577"/>
        <pc:sldMkLst>
          <pc:docMk/>
          <pc:sldMk cId="2946079209" sldId="303"/>
        </pc:sldMkLst>
        <pc:spChg chg="mod">
          <ac:chgData name="Ngoc Tran Anh" userId="S::ngocta2@fpts.com.vn::ca56d188-7f1e-465c-a609-22c5cba2dfca" providerId="AD" clId="Web-{502D5556-7564-ED23-49E4-204CEC1F62D1}" dt="2022-05-31T03:20:40.735" v="390" actId="20577"/>
          <ac:spMkLst>
            <pc:docMk/>
            <pc:sldMk cId="2946079209" sldId="303"/>
            <ac:spMk id="6" creationId="{8EF82536-702E-78CF-A6C9-35AC6028E726}"/>
          </ac:spMkLst>
        </pc:spChg>
        <pc:picChg chg="add del mod">
          <ac:chgData name="Ngoc Tran Anh" userId="S::ngocta2@fpts.com.vn::ca56d188-7f1e-465c-a609-22c5cba2dfca" providerId="AD" clId="Web-{502D5556-7564-ED23-49E4-204CEC1F62D1}" dt="2022-05-30T10:25:27.538" v="102"/>
          <ac:picMkLst>
            <pc:docMk/>
            <pc:sldMk cId="2946079209" sldId="303"/>
            <ac:picMk id="3" creationId="{308B38FC-A176-000C-D902-E02B3A1A431E}"/>
          </ac:picMkLst>
        </pc:picChg>
        <pc:picChg chg="add mod">
          <ac:chgData name="Ngoc Tran Anh" userId="S::ngocta2@fpts.com.vn::ca56d188-7f1e-465c-a609-22c5cba2dfca" providerId="AD" clId="Web-{502D5556-7564-ED23-49E4-204CEC1F62D1}" dt="2022-05-31T02:55:11.130" v="210" actId="1076"/>
          <ac:picMkLst>
            <pc:docMk/>
            <pc:sldMk cId="2946079209" sldId="303"/>
            <ac:picMk id="3" creationId="{8389E52A-4357-AF4A-EF42-381FA6FB274F}"/>
          </ac:picMkLst>
        </pc:picChg>
        <pc:picChg chg="add mod">
          <ac:chgData name="Ngoc Tran Anh" userId="S::ngocta2@fpts.com.vn::ca56d188-7f1e-465c-a609-22c5cba2dfca" providerId="AD" clId="Web-{502D5556-7564-ED23-49E4-204CEC1F62D1}" dt="2022-05-30T10:25:32.585" v="105" actId="14100"/>
          <ac:picMkLst>
            <pc:docMk/>
            <pc:sldMk cId="2946079209" sldId="303"/>
            <ac:picMk id="4" creationId="{D044BD37-7D2F-B52B-756C-4877E3439399}"/>
          </ac:picMkLst>
        </pc:picChg>
      </pc:sldChg>
      <pc:sldChg chg="modSp add replId">
        <pc:chgData name="Ngoc Tran Anh" userId="S::ngocta2@fpts.com.vn::ca56d188-7f1e-465c-a609-22c5cba2dfca" providerId="AD" clId="Web-{502D5556-7564-ED23-49E4-204CEC1F62D1}" dt="2022-05-30T03:36:08.224" v="23" actId="20577"/>
        <pc:sldMkLst>
          <pc:docMk/>
          <pc:sldMk cId="3021437280" sldId="309"/>
        </pc:sldMkLst>
        <pc:spChg chg="mod">
          <ac:chgData name="Ngoc Tran Anh" userId="S::ngocta2@fpts.com.vn::ca56d188-7f1e-465c-a609-22c5cba2dfca" providerId="AD" clId="Web-{502D5556-7564-ED23-49E4-204CEC1F62D1}" dt="2022-05-30T03:36:08.224" v="23" actId="20577"/>
          <ac:spMkLst>
            <pc:docMk/>
            <pc:sldMk cId="3021437280" sldId="309"/>
            <ac:spMk id="6" creationId="{8EF82536-702E-78CF-A6C9-35AC6028E726}"/>
          </ac:spMkLst>
        </pc:spChg>
      </pc:sldChg>
      <pc:sldChg chg="add replId">
        <pc:chgData name="Ngoc Tran Anh" userId="S::ngocta2@fpts.com.vn::ca56d188-7f1e-465c-a609-22c5cba2dfca" providerId="AD" clId="Web-{502D5556-7564-ED23-49E4-204CEC1F62D1}" dt="2022-05-31T03:28:14.450" v="391"/>
        <pc:sldMkLst>
          <pc:docMk/>
          <pc:sldMk cId="2963909445" sldId="310"/>
        </pc:sldMkLst>
      </pc:sldChg>
    </pc:docChg>
  </pc:docChgLst>
  <pc:docChgLst>
    <pc:chgData name="Ngoc Tran Anh" userId="S::ngocta2@fpts.com.vn::ca56d188-7f1e-465c-a609-22c5cba2dfca" providerId="AD" clId="Web-{E1227ACA-0525-BE33-9DFD-EBC3FADCA209}"/>
    <pc:docChg chg="modSld">
      <pc:chgData name="Ngoc Tran Anh" userId="S::ngocta2@fpts.com.vn::ca56d188-7f1e-465c-a609-22c5cba2dfca" providerId="AD" clId="Web-{E1227ACA-0525-BE33-9DFD-EBC3FADCA209}" dt="2022-05-11T07:10:38.643" v="20" actId="20577"/>
      <pc:docMkLst>
        <pc:docMk/>
      </pc:docMkLst>
      <pc:sldChg chg="modSp">
        <pc:chgData name="Ngoc Tran Anh" userId="S::ngocta2@fpts.com.vn::ca56d188-7f1e-465c-a609-22c5cba2dfca" providerId="AD" clId="Web-{E1227ACA-0525-BE33-9DFD-EBC3FADCA209}" dt="2022-05-11T07:10:38.643" v="20" actId="20577"/>
        <pc:sldMkLst>
          <pc:docMk/>
          <pc:sldMk cId="3799119175" sldId="287"/>
        </pc:sldMkLst>
        <pc:spChg chg="mod">
          <ac:chgData name="Ngoc Tran Anh" userId="S::ngocta2@fpts.com.vn::ca56d188-7f1e-465c-a609-22c5cba2dfca" providerId="AD" clId="Web-{E1227ACA-0525-BE33-9DFD-EBC3FADCA209}" dt="2022-05-11T07:10:38.643" v="20" actId="20577"/>
          <ac:spMkLst>
            <pc:docMk/>
            <pc:sldMk cId="3799119175" sldId="287"/>
            <ac:spMk id="3" creationId="{F4BD084F-9FAE-6B0E-D0FC-B25B7017066E}"/>
          </ac:spMkLst>
        </pc:spChg>
      </pc:sldChg>
    </pc:docChg>
  </pc:docChgLst>
  <pc:docChgLst>
    <pc:chgData name="Ngoc Tran Anh" userId="S::ngocta2@fpts.com.vn::ca56d188-7f1e-465c-a609-22c5cba2dfca" providerId="AD" clId="Web-{6368D025-7C6F-2FDB-91D4-67BB565AC136}"/>
    <pc:docChg chg="addSld modSld">
      <pc:chgData name="Ngoc Tran Anh" userId="S::ngocta2@fpts.com.vn::ca56d188-7f1e-465c-a609-22c5cba2dfca" providerId="AD" clId="Web-{6368D025-7C6F-2FDB-91D4-67BB565AC136}" dt="2022-05-23T03:17:25.778" v="117" actId="14100"/>
      <pc:docMkLst>
        <pc:docMk/>
      </pc:docMkLst>
      <pc:sldChg chg="addSp delSp modSp">
        <pc:chgData name="Ngoc Tran Anh" userId="S::ngocta2@fpts.com.vn::ca56d188-7f1e-465c-a609-22c5cba2dfca" providerId="AD" clId="Web-{6368D025-7C6F-2FDB-91D4-67BB565AC136}" dt="2022-05-20T03:56:25.194" v="79" actId="14100"/>
        <pc:sldMkLst>
          <pc:docMk/>
          <pc:sldMk cId="3672040993" sldId="260"/>
        </pc:sldMkLst>
        <pc:spChg chg="del mod">
          <ac:chgData name="Ngoc Tran Anh" userId="S::ngocta2@fpts.com.vn::ca56d188-7f1e-465c-a609-22c5cba2dfca" providerId="AD" clId="Web-{6368D025-7C6F-2FDB-91D4-67BB565AC136}" dt="2022-05-19T09:56:49.977" v="30"/>
          <ac:spMkLst>
            <pc:docMk/>
            <pc:sldMk cId="3672040993" sldId="260"/>
            <ac:spMk id="2" creationId="{15CE0A07-454D-F5A1-2F57-3B5154DE3878}"/>
          </ac:spMkLst>
        </pc:spChg>
        <pc:spChg chg="del mod">
          <ac:chgData name="Ngoc Tran Anh" userId="S::ngocta2@fpts.com.vn::ca56d188-7f1e-465c-a609-22c5cba2dfca" providerId="AD" clId="Web-{6368D025-7C6F-2FDB-91D4-67BB565AC136}" dt="2022-05-19T09:56:49.977" v="29"/>
          <ac:spMkLst>
            <pc:docMk/>
            <pc:sldMk cId="3672040993" sldId="260"/>
            <ac:spMk id="3" creationId="{86E94B27-DD77-EDDD-5A7B-6CBDB62106FF}"/>
          </ac:spMkLst>
        </pc:spChg>
        <pc:picChg chg="add del mod">
          <ac:chgData name="Ngoc Tran Anh" userId="S::ngocta2@fpts.com.vn::ca56d188-7f1e-465c-a609-22c5cba2dfca" providerId="AD" clId="Web-{6368D025-7C6F-2FDB-91D4-67BB565AC136}" dt="2022-05-20T03:56:16.304" v="76"/>
          <ac:picMkLst>
            <pc:docMk/>
            <pc:sldMk cId="3672040993" sldId="260"/>
            <ac:picMk id="2" creationId="{AA4617CA-79D6-8F7B-0552-58A60BD74CFF}"/>
          </ac:picMkLst>
        </pc:picChg>
        <pc:picChg chg="add mod">
          <ac:chgData name="Ngoc Tran Anh" userId="S::ngocta2@fpts.com.vn::ca56d188-7f1e-465c-a609-22c5cba2dfca" providerId="AD" clId="Web-{6368D025-7C6F-2FDB-91D4-67BB565AC136}" dt="2022-05-20T03:56:25.194" v="79" actId="14100"/>
          <ac:picMkLst>
            <pc:docMk/>
            <pc:sldMk cId="3672040993" sldId="260"/>
            <ac:picMk id="3" creationId="{65630F07-1001-B62A-4050-D9BBEDF0BE50}"/>
          </ac:picMkLst>
        </pc:picChg>
        <pc:picChg chg="add del mod">
          <ac:chgData name="Ngoc Tran Anh" userId="S::ngocta2@fpts.com.vn::ca56d188-7f1e-465c-a609-22c5cba2dfca" providerId="AD" clId="Web-{6368D025-7C6F-2FDB-91D4-67BB565AC136}" dt="2022-05-19T09:57:42.526" v="36"/>
          <ac:picMkLst>
            <pc:docMk/>
            <pc:sldMk cId="3672040993" sldId="260"/>
            <ac:picMk id="4" creationId="{52BEA92E-6120-528A-1512-55FB923A81C5}"/>
          </ac:picMkLst>
        </pc:picChg>
        <pc:picChg chg="add del mod">
          <ac:chgData name="Ngoc Tran Anh" userId="S::ngocta2@fpts.com.vn::ca56d188-7f1e-465c-a609-22c5cba2dfca" providerId="AD" clId="Web-{6368D025-7C6F-2FDB-91D4-67BB565AC136}" dt="2022-05-20T03:00:05.851" v="66"/>
          <ac:picMkLst>
            <pc:docMk/>
            <pc:sldMk cId="3672040993" sldId="260"/>
            <ac:picMk id="5" creationId="{12AEB84B-313E-AFF9-665B-36F5B4DE277E}"/>
          </ac:picMkLst>
        </pc:picChg>
      </pc:sldChg>
      <pc:sldChg chg="addSp modSp">
        <pc:chgData name="Ngoc Tran Anh" userId="S::ngocta2@fpts.com.vn::ca56d188-7f1e-465c-a609-22c5cba2dfca" providerId="AD" clId="Web-{6368D025-7C6F-2FDB-91D4-67BB565AC136}" dt="2022-05-23T03:17:25.778" v="117" actId="14100"/>
        <pc:sldMkLst>
          <pc:docMk/>
          <pc:sldMk cId="1142705422" sldId="281"/>
        </pc:sldMkLst>
        <pc:spChg chg="mod">
          <ac:chgData name="Ngoc Tran Anh" userId="S::ngocta2@fpts.com.vn::ca56d188-7f1e-465c-a609-22c5cba2dfca" providerId="AD" clId="Web-{6368D025-7C6F-2FDB-91D4-67BB565AC136}" dt="2022-05-23T03:17:25.778" v="117" actId="14100"/>
          <ac:spMkLst>
            <pc:docMk/>
            <pc:sldMk cId="1142705422" sldId="281"/>
            <ac:spMk id="6" creationId="{8EF82536-702E-78CF-A6C9-35AC6028E726}"/>
          </ac:spMkLst>
        </pc:spChg>
        <pc:picChg chg="add mod">
          <ac:chgData name="Ngoc Tran Anh" userId="S::ngocta2@fpts.com.vn::ca56d188-7f1e-465c-a609-22c5cba2dfca" providerId="AD" clId="Web-{6368D025-7C6F-2FDB-91D4-67BB565AC136}" dt="2022-05-20T04:20:38.980" v="92" actId="14100"/>
          <ac:picMkLst>
            <pc:docMk/>
            <pc:sldMk cId="1142705422" sldId="281"/>
            <ac:picMk id="3" creationId="{1FDA6F79-6C2F-C7CA-3720-8D6A86EE3D78}"/>
          </ac:picMkLst>
        </pc:picChg>
      </pc:sldChg>
      <pc:sldChg chg="modSp">
        <pc:chgData name="Ngoc Tran Anh" userId="S::ngocta2@fpts.com.vn::ca56d188-7f1e-465c-a609-22c5cba2dfca" providerId="AD" clId="Web-{6368D025-7C6F-2FDB-91D4-67BB565AC136}" dt="2022-05-20T04:28:59.653" v="110" actId="20577"/>
        <pc:sldMkLst>
          <pc:docMk/>
          <pc:sldMk cId="3799119175" sldId="287"/>
        </pc:sldMkLst>
        <pc:spChg chg="mod">
          <ac:chgData name="Ngoc Tran Anh" userId="S::ngocta2@fpts.com.vn::ca56d188-7f1e-465c-a609-22c5cba2dfca" providerId="AD" clId="Web-{6368D025-7C6F-2FDB-91D4-67BB565AC136}" dt="2022-05-20T04:28:59.653" v="110" actId="20577"/>
          <ac:spMkLst>
            <pc:docMk/>
            <pc:sldMk cId="3799119175" sldId="287"/>
            <ac:spMk id="3" creationId="{F4BD084F-9FAE-6B0E-D0FC-B25B7017066E}"/>
          </ac:spMkLst>
        </pc:spChg>
      </pc:sldChg>
      <pc:sldChg chg="modSp">
        <pc:chgData name="Ngoc Tran Anh" userId="S::ngocta2@fpts.com.vn::ca56d188-7f1e-465c-a609-22c5cba2dfca" providerId="AD" clId="Web-{6368D025-7C6F-2FDB-91D4-67BB565AC136}" dt="2022-05-18T08:11:24.832" v="25" actId="20577"/>
        <pc:sldMkLst>
          <pc:docMk/>
          <pc:sldMk cId="3023588166" sldId="294"/>
        </pc:sldMkLst>
        <pc:spChg chg="mod">
          <ac:chgData name="Ngoc Tran Anh" userId="S::ngocta2@fpts.com.vn::ca56d188-7f1e-465c-a609-22c5cba2dfca" providerId="AD" clId="Web-{6368D025-7C6F-2FDB-91D4-67BB565AC136}" dt="2022-05-18T08:11:24.832" v="25" actId="20577"/>
          <ac:spMkLst>
            <pc:docMk/>
            <pc:sldMk cId="3023588166" sldId="294"/>
            <ac:spMk id="4" creationId="{C91F9417-157F-F8B9-B181-00E05969EBA7}"/>
          </ac:spMkLst>
        </pc:spChg>
      </pc:sldChg>
      <pc:sldChg chg="addSp delSp modSp">
        <pc:chgData name="Ngoc Tran Anh" userId="S::ngocta2@fpts.com.vn::ca56d188-7f1e-465c-a609-22c5cba2dfca" providerId="AD" clId="Web-{6368D025-7C6F-2FDB-91D4-67BB565AC136}" dt="2022-05-20T08:07:44.756" v="115" actId="1076"/>
        <pc:sldMkLst>
          <pc:docMk/>
          <pc:sldMk cId="130348223" sldId="297"/>
        </pc:sldMkLst>
        <pc:spChg chg="mod">
          <ac:chgData name="Ngoc Tran Anh" userId="S::ngocta2@fpts.com.vn::ca56d188-7f1e-465c-a609-22c5cba2dfca" providerId="AD" clId="Web-{6368D025-7C6F-2FDB-91D4-67BB565AC136}" dt="2022-05-18T04:11:50.545" v="17" actId="20577"/>
          <ac:spMkLst>
            <pc:docMk/>
            <pc:sldMk cId="130348223" sldId="297"/>
            <ac:spMk id="6" creationId="{8EF82536-702E-78CF-A6C9-35AC6028E726}"/>
          </ac:spMkLst>
        </pc:spChg>
        <pc:picChg chg="del">
          <ac:chgData name="Ngoc Tran Anh" userId="S::ngocta2@fpts.com.vn::ca56d188-7f1e-465c-a609-22c5cba2dfca" providerId="AD" clId="Web-{6368D025-7C6F-2FDB-91D4-67BB565AC136}" dt="2022-05-20T08:07:34.318" v="111"/>
          <ac:picMkLst>
            <pc:docMk/>
            <pc:sldMk cId="130348223" sldId="297"/>
            <ac:picMk id="3" creationId="{A1E7C058-3125-A2F5-EEF4-9B00F0DCA8BB}"/>
          </ac:picMkLst>
        </pc:picChg>
        <pc:picChg chg="add mod">
          <ac:chgData name="Ngoc Tran Anh" userId="S::ngocta2@fpts.com.vn::ca56d188-7f1e-465c-a609-22c5cba2dfca" providerId="AD" clId="Web-{6368D025-7C6F-2FDB-91D4-67BB565AC136}" dt="2022-05-20T08:07:44.756" v="115" actId="1076"/>
          <ac:picMkLst>
            <pc:docMk/>
            <pc:sldMk cId="130348223" sldId="297"/>
            <ac:picMk id="4" creationId="{EB1950CE-CF2B-94A1-F080-F2AB9213A65F}"/>
          </ac:picMkLst>
        </pc:picChg>
      </pc:sldChg>
      <pc:sldChg chg="add replId">
        <pc:chgData name="Ngoc Tran Anh" userId="S::ngocta2@fpts.com.vn::ca56d188-7f1e-465c-a609-22c5cba2dfca" providerId="AD" clId="Web-{6368D025-7C6F-2FDB-91D4-67BB565AC136}" dt="2022-05-19T09:56:41.446" v="26"/>
        <pc:sldMkLst>
          <pc:docMk/>
          <pc:sldMk cId="1187370441" sldId="299"/>
        </pc:sldMkLst>
      </pc:sldChg>
      <pc:sldChg chg="addSp delSp modSp add replId">
        <pc:chgData name="Ngoc Tran Anh" userId="S::ngocta2@fpts.com.vn::ca56d188-7f1e-465c-a609-22c5cba2dfca" providerId="AD" clId="Web-{6368D025-7C6F-2FDB-91D4-67BB565AC136}" dt="2022-05-20T01:53:14.449" v="65" actId="1076"/>
        <pc:sldMkLst>
          <pc:docMk/>
          <pc:sldMk cId="303857241" sldId="300"/>
        </pc:sldMkLst>
        <pc:spChg chg="mod">
          <ac:chgData name="Ngoc Tran Anh" userId="S::ngocta2@fpts.com.vn::ca56d188-7f1e-465c-a609-22c5cba2dfca" providerId="AD" clId="Web-{6368D025-7C6F-2FDB-91D4-67BB565AC136}" dt="2022-05-20T01:53:04.308" v="59" actId="20577"/>
          <ac:spMkLst>
            <pc:docMk/>
            <pc:sldMk cId="303857241" sldId="300"/>
            <ac:spMk id="2" creationId="{15CE0A07-454D-F5A1-2F57-3B5154DE3878}"/>
          </ac:spMkLst>
        </pc:spChg>
        <pc:picChg chg="add mod">
          <ac:chgData name="Ngoc Tran Anh" userId="S::ngocta2@fpts.com.vn::ca56d188-7f1e-465c-a609-22c5cba2dfca" providerId="AD" clId="Web-{6368D025-7C6F-2FDB-91D4-67BB565AC136}" dt="2022-05-20T01:53:14.449" v="65" actId="1076"/>
          <ac:picMkLst>
            <pc:docMk/>
            <pc:sldMk cId="303857241" sldId="300"/>
            <ac:picMk id="3" creationId="{5BAB05A0-3FCF-AD34-E065-1D574D3ED599}"/>
          </ac:picMkLst>
        </pc:picChg>
        <pc:picChg chg="del">
          <ac:chgData name="Ngoc Tran Anh" userId="S::ngocta2@fpts.com.vn::ca56d188-7f1e-465c-a609-22c5cba2dfca" providerId="AD" clId="Web-{6368D025-7C6F-2FDB-91D4-67BB565AC136}" dt="2022-05-20T01:53:06.480" v="60"/>
          <ac:picMkLst>
            <pc:docMk/>
            <pc:sldMk cId="303857241" sldId="300"/>
            <ac:picMk id="4" creationId="{1883FB6E-25C0-75E4-D094-E178936777F8}"/>
          </ac:picMkLst>
        </pc:picChg>
        <pc:picChg chg="del">
          <ac:chgData name="Ngoc Tran Anh" userId="S::ngocta2@fpts.com.vn::ca56d188-7f1e-465c-a609-22c5cba2dfca" providerId="AD" clId="Web-{6368D025-7C6F-2FDB-91D4-67BB565AC136}" dt="2022-05-20T01:53:06.964" v="61"/>
          <ac:picMkLst>
            <pc:docMk/>
            <pc:sldMk cId="303857241" sldId="300"/>
            <ac:picMk id="5" creationId="{7E2221E6-1E05-58E5-97CF-5554B133EC60}"/>
          </ac:picMkLst>
        </pc:picChg>
      </pc:sldChg>
      <pc:sldChg chg="addSp delSp modSp add replId">
        <pc:chgData name="Ngoc Tran Anh" userId="S::ngocta2@fpts.com.vn::ca56d188-7f1e-465c-a609-22c5cba2dfca" providerId="AD" clId="Web-{6368D025-7C6F-2FDB-91D4-67BB565AC136}" dt="2022-05-20T03:53:12.127" v="75" actId="14100"/>
        <pc:sldMkLst>
          <pc:docMk/>
          <pc:sldMk cId="4276027239" sldId="301"/>
        </pc:sldMkLst>
        <pc:picChg chg="del">
          <ac:chgData name="Ngoc Tran Anh" userId="S::ngocta2@fpts.com.vn::ca56d188-7f1e-465c-a609-22c5cba2dfca" providerId="AD" clId="Web-{6368D025-7C6F-2FDB-91D4-67BB565AC136}" dt="2022-05-20T03:53:03.111" v="72"/>
          <ac:picMkLst>
            <pc:docMk/>
            <pc:sldMk cId="4276027239" sldId="301"/>
            <ac:picMk id="2" creationId="{AA4617CA-79D6-8F7B-0552-58A60BD74CFF}"/>
          </ac:picMkLst>
        </pc:picChg>
        <pc:picChg chg="add mod">
          <ac:chgData name="Ngoc Tran Anh" userId="S::ngocta2@fpts.com.vn::ca56d188-7f1e-465c-a609-22c5cba2dfca" providerId="AD" clId="Web-{6368D025-7C6F-2FDB-91D4-67BB565AC136}" dt="2022-05-20T03:53:12.127" v="75" actId="14100"/>
          <ac:picMkLst>
            <pc:docMk/>
            <pc:sldMk cId="4276027239" sldId="301"/>
            <ac:picMk id="3" creationId="{7D7F7E3F-4DC1-F79C-F793-E427822BBC7B}"/>
          </ac:picMkLst>
        </pc:picChg>
      </pc:sldChg>
    </pc:docChg>
  </pc:docChgLst>
  <pc:docChgLst>
    <pc:chgData name="Cuong Pham Huu" userId="S::cuongph@fpts.com.vn::93e85262-c243-46b7-a171-6297abfb5ff9" providerId="AD" clId="Web-{71B3C5A4-1E13-0518-2F9D-5AFD9787E12D}"/>
    <pc:docChg chg="modSld">
      <pc:chgData name="Cuong Pham Huu" userId="S::cuongph@fpts.com.vn::93e85262-c243-46b7-a171-6297abfb5ff9" providerId="AD" clId="Web-{71B3C5A4-1E13-0518-2F9D-5AFD9787E12D}" dt="2022-05-12T08:20:12.960" v="3"/>
      <pc:docMkLst>
        <pc:docMk/>
      </pc:docMkLst>
      <pc:sldChg chg="modSp">
        <pc:chgData name="Cuong Pham Huu" userId="S::cuongph@fpts.com.vn::93e85262-c243-46b7-a171-6297abfb5ff9" providerId="AD" clId="Web-{71B3C5A4-1E13-0518-2F9D-5AFD9787E12D}" dt="2022-05-12T08:20:12.960" v="3"/>
        <pc:sldMkLst>
          <pc:docMk/>
          <pc:sldMk cId="265331334" sldId="295"/>
        </pc:sldMkLst>
        <pc:spChg chg="ord">
          <ac:chgData name="Cuong Pham Huu" userId="S::cuongph@fpts.com.vn::93e85262-c243-46b7-a171-6297abfb5ff9" providerId="AD" clId="Web-{71B3C5A4-1E13-0518-2F9D-5AFD9787E12D}" dt="2022-05-12T08:20:12.960" v="3"/>
          <ac:spMkLst>
            <pc:docMk/>
            <pc:sldMk cId="265331334" sldId="295"/>
            <ac:spMk id="3" creationId="{D6BA1275-F7E2-C6FC-1207-61EA026AF5B9}"/>
          </ac:spMkLst>
        </pc:spChg>
        <pc:picChg chg="mod">
          <ac:chgData name="Cuong Pham Huu" userId="S::cuongph@fpts.com.vn::93e85262-c243-46b7-a171-6297abfb5ff9" providerId="AD" clId="Web-{71B3C5A4-1E13-0518-2F9D-5AFD9787E12D}" dt="2022-05-12T08:20:04.913" v="2" actId="14100"/>
          <ac:picMkLst>
            <pc:docMk/>
            <pc:sldMk cId="265331334" sldId="295"/>
            <ac:picMk id="4" creationId="{088E9EF0-4571-FC2C-1E09-EDF3772B4627}"/>
          </ac:picMkLst>
        </pc:picChg>
      </pc:sldChg>
    </pc:docChg>
  </pc:docChgLst>
  <pc:docChgLst>
    <pc:chgData name="Cuong Pham Huu" userId="S::cuongph@fpts.com.vn::93e85262-c243-46b7-a171-6297abfb5ff9" providerId="AD" clId="Web-{6FAA5BA5-7126-A059-E54D-6900491E3C88}"/>
    <pc:docChg chg="modSld">
      <pc:chgData name="Cuong Pham Huu" userId="S::cuongph@fpts.com.vn::93e85262-c243-46b7-a171-6297abfb5ff9" providerId="AD" clId="Web-{6FAA5BA5-7126-A059-E54D-6900491E3C88}" dt="2022-05-04T03:14:21.297" v="20" actId="1076"/>
      <pc:docMkLst>
        <pc:docMk/>
      </pc:docMkLst>
      <pc:sldChg chg="addSp modSp">
        <pc:chgData name="Cuong Pham Huu" userId="S::cuongph@fpts.com.vn::93e85262-c243-46b7-a171-6297abfb5ff9" providerId="AD" clId="Web-{6FAA5BA5-7126-A059-E54D-6900491E3C88}" dt="2022-05-04T03:14:21.297" v="20" actId="1076"/>
        <pc:sldMkLst>
          <pc:docMk/>
          <pc:sldMk cId="1402254570" sldId="280"/>
        </pc:sldMkLst>
        <pc:spChg chg="add mod">
          <ac:chgData name="Cuong Pham Huu" userId="S::cuongph@fpts.com.vn::93e85262-c243-46b7-a171-6297abfb5ff9" providerId="AD" clId="Web-{6FAA5BA5-7126-A059-E54D-6900491E3C88}" dt="2022-05-04T03:14:21.297" v="20" actId="1076"/>
          <ac:spMkLst>
            <pc:docMk/>
            <pc:sldMk cId="1402254570" sldId="280"/>
            <ac:spMk id="3" creationId="{D6BA1275-F7E2-C6FC-1207-61EA026AF5B9}"/>
          </ac:spMkLst>
        </pc:spChg>
      </pc:sldChg>
      <pc:sldChg chg="addSp modSp">
        <pc:chgData name="Cuong Pham Huu" userId="S::cuongph@fpts.com.vn::93e85262-c243-46b7-a171-6297abfb5ff9" providerId="AD" clId="Web-{6FAA5BA5-7126-A059-E54D-6900491E3C88}" dt="2022-05-04T03:11:27.444" v="11" actId="1076"/>
        <pc:sldMkLst>
          <pc:docMk/>
          <pc:sldMk cId="1142705422" sldId="281"/>
        </pc:sldMkLst>
        <pc:spChg chg="add mod">
          <ac:chgData name="Cuong Pham Huu" userId="S::cuongph@fpts.com.vn::93e85262-c243-46b7-a171-6297abfb5ff9" providerId="AD" clId="Web-{6FAA5BA5-7126-A059-E54D-6900491E3C88}" dt="2022-05-04T03:11:24.037" v="10" actId="20577"/>
          <ac:spMkLst>
            <pc:docMk/>
            <pc:sldMk cId="1142705422" sldId="281"/>
            <ac:spMk id="3" creationId="{0009A2CA-5FA5-4767-7806-C34E12858D3F}"/>
          </ac:spMkLst>
        </pc:spChg>
        <pc:picChg chg="mod">
          <ac:chgData name="Cuong Pham Huu" userId="S::cuongph@fpts.com.vn::93e85262-c243-46b7-a171-6297abfb5ff9" providerId="AD" clId="Web-{6FAA5BA5-7126-A059-E54D-6900491E3C88}" dt="2022-05-04T03:11:27.444" v="11" actId="1076"/>
          <ac:picMkLst>
            <pc:docMk/>
            <pc:sldMk cId="1142705422" sldId="281"/>
            <ac:picMk id="10" creationId="{80C9DAC5-B62B-FAC9-E04B-5A3C40700F4B}"/>
          </ac:picMkLst>
        </pc:picChg>
      </pc:sldChg>
    </pc:docChg>
  </pc:docChgLst>
  <pc:docChgLst>
    <pc:chgData name="Cuong Pham Huu" userId="S::cuongph@fpts.com.vn::93e85262-c243-46b7-a171-6297abfb5ff9" providerId="AD" clId="Web-{FD10AA0C-BB04-42E0-2C17-DC1243C91BEB}"/>
    <pc:docChg chg="modSld">
      <pc:chgData name="Cuong Pham Huu" userId="S::cuongph@fpts.com.vn::93e85262-c243-46b7-a171-6297abfb5ff9" providerId="AD" clId="Web-{FD10AA0C-BB04-42E0-2C17-DC1243C91BEB}" dt="2022-05-31T01:47:49.273" v="0" actId="14100"/>
      <pc:docMkLst>
        <pc:docMk/>
      </pc:docMkLst>
      <pc:sldChg chg="modSp">
        <pc:chgData name="Cuong Pham Huu" userId="S::cuongph@fpts.com.vn::93e85262-c243-46b7-a171-6297abfb5ff9" providerId="AD" clId="Web-{FD10AA0C-BB04-42E0-2C17-DC1243C91BEB}" dt="2022-05-31T01:47:49.273" v="0" actId="14100"/>
        <pc:sldMkLst>
          <pc:docMk/>
          <pc:sldMk cId="2946079209" sldId="303"/>
        </pc:sldMkLst>
        <pc:spChg chg="mod">
          <ac:chgData name="Cuong Pham Huu" userId="S::cuongph@fpts.com.vn::93e85262-c243-46b7-a171-6297abfb5ff9" providerId="AD" clId="Web-{FD10AA0C-BB04-42E0-2C17-DC1243C91BEB}" dt="2022-05-31T01:47:49.273" v="0" actId="14100"/>
          <ac:spMkLst>
            <pc:docMk/>
            <pc:sldMk cId="2946079209" sldId="303"/>
            <ac:spMk id="6" creationId="{8EF82536-702E-78CF-A6C9-35AC6028E72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1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331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91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7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87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22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2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3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93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75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85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devops.fpts.com.vn/DEMO_Renamed/ECom/_git/ECom_Ge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devops.fpts.com.vn/DEMO_Renamed/ECom/_git/ECom_Creat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evops.fpts.com.vn/DEMO_Renamed/ECom/_git/ECom_Update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devops.fpts.com.vn/DEMO_Renamed/ECom/_git/ECom_Delet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ptscomvn.sharepoint.com/:p:/s/FIT_BDRD-Microservices/EQzWdjgpcS1Fo41tAS0u90cBgVX-L30KtnCIEhkgL_CTNw?e=OFezld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fptscomvn.sharepoint.com/:p:/s/FIT_BDRD-Microservices/EQzWdjgpcS1Fo41tAS0u90cBgVX-L30KtnCIEhkgL_CTNw?e=OFezld" TargetMode="External"/><Relationship Id="rId13" Type="http://schemas.openxmlformats.org/officeDocument/2006/relationships/hyperlink" Target="https://fptscomvn.sharepoint.com/:p:/s/FIT_BDRD-Microservices/EYFfzizWOcZBq8PhFWelSjIBnzwlD1V8Y_Qbtz8t3wXLqQ?e=2pOhKc" TargetMode="External"/><Relationship Id="rId3" Type="http://schemas.openxmlformats.org/officeDocument/2006/relationships/hyperlink" Target="https://fptscomvn.sharepoint.com/:b:/s/FIT_BDRD-Microservices/EbK_QQtwktBPlnBVzOKJFbYBqOI1B9tDTRVSxt-adQZG_g?e=9hUJwM" TargetMode="External"/><Relationship Id="rId7" Type="http://schemas.openxmlformats.org/officeDocument/2006/relationships/hyperlink" Target="https://fptscomvn.sharepoint.com/:f:/s/FIT_BDRD-Microservices/Ev9XHJc21UlKiCwLbCyCepIB_10aw64uSLynhXLwvPXN3w?e=sUaEAb" TargetMode="External"/><Relationship Id="rId12" Type="http://schemas.openxmlformats.org/officeDocument/2006/relationships/hyperlink" Target="https://fptscomvn.sharepoint.com/:p:/s/FIT_BDRD-Microservices/ESnsIS17fDdBuajuRJy7BGQBMa8-nlgO44xAIyGodZBggw?e=IgK1gU" TargetMode="External"/><Relationship Id="rId2" Type="http://schemas.openxmlformats.org/officeDocument/2006/relationships/hyperlink" Target="https://fptscomvn.sharepoint.com/:x:/s/FIT_BDRD-Microservices/EcSqiUMyOoBApPo05q55etkB5VlAl_ZE-0vXIardKtu11A?e=9UvFx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ptscomvn.sharepoint.com/:x:/s/FIT_BDRD-Microservices/EUyYNCHFl3xEv3rx8EjxwxYBpoBje_-GzcYRXWZdPr0OeQ?e=p2SKWV" TargetMode="External"/><Relationship Id="rId11" Type="http://schemas.openxmlformats.org/officeDocument/2006/relationships/hyperlink" Target="https://fptscomvn.sharepoint.com/:p:/s/FIT_BDRD-Microservices/EUWU6AxIN89HhZntHHEpGUQBmnZuSwbnjegaj3-s-ybTqA?e=fGfwFO" TargetMode="External"/><Relationship Id="rId5" Type="http://schemas.openxmlformats.org/officeDocument/2006/relationships/hyperlink" Target="https://microservices.io/patterns/index.html" TargetMode="External"/><Relationship Id="rId15" Type="http://schemas.openxmlformats.org/officeDocument/2006/relationships/hyperlink" Target="https://fptscomvn.sharepoint.com/:p:/s/FIT_BDRD-Microservices/EfHhWthsOoFMkyvt4cn1dh0BKmRFXOJFG7AldOoU_svLSw?e=flwJdI" TargetMode="External"/><Relationship Id="rId10" Type="http://schemas.openxmlformats.org/officeDocument/2006/relationships/hyperlink" Target="https://fptscomvn.sharepoint.com/:p:/s/FIT_BDRD-Microservices/EeJiiEJaAtVKhF9eF82-1S4Bs1rGtOq-kRJ87isqKtulug?e=nfnTXR" TargetMode="External"/><Relationship Id="rId4" Type="http://schemas.openxmlformats.org/officeDocument/2006/relationships/hyperlink" Target="https://fptscomvn.sharepoint.com/:w:/s/FIT_BDRD-Microservices/EU9e4rKNaNBNpT9OWx-OqSEB8-D9bTudfdqXzYP_Tv6H-A?e=xCdpDu" TargetMode="External"/><Relationship Id="rId9" Type="http://schemas.openxmlformats.org/officeDocument/2006/relationships/hyperlink" Target="https://fptscomvn.sharepoint.com/:p:/s/FIT_BDRD-Microservices/EeE-bvSwHE9NkM4RLvZEFhAB6BSPK56u-F0YY2oUdrNFcg?e=apNjUR" TargetMode="External"/><Relationship Id="rId14" Type="http://schemas.openxmlformats.org/officeDocument/2006/relationships/hyperlink" Target="https://fptscomvn.sharepoint.com/:p:/s/FIT_BDRD-Microservices/EV-A4tXHFcBNvj_H1g-B05EBnPUbhQyls_ORbfmP3MpnVA?e=h4yWYD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MSA Coding standards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FIT-BDRD – Apr/2022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rgbClr val="FFFFFF"/>
                </a:solidFill>
                <a:ea typeface="+mj-lt"/>
                <a:cs typeface="+mj-lt"/>
              </a:rPr>
              <a:t>Chuẩn</a:t>
            </a: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 </a:t>
            </a:r>
            <a:r>
              <a:rPr lang="en-US" err="1">
                <a:solidFill>
                  <a:srgbClr val="FFFFFF"/>
                </a:solidFill>
                <a:ea typeface="+mj-lt"/>
                <a:cs typeface="+mj-lt"/>
              </a:rPr>
              <a:t>bị</a:t>
            </a: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 - Lý </a:t>
            </a:r>
            <a:r>
              <a:rPr lang="en-US" err="1">
                <a:solidFill>
                  <a:srgbClr val="FFFFFF"/>
                </a:solidFill>
                <a:ea typeface="+mj-lt"/>
                <a:cs typeface="+mj-lt"/>
              </a:rPr>
              <a:t>thuyết</a:t>
            </a: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  - IoC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289D2621-315C-E75E-29CA-970EFA41E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1412" y="1881838"/>
            <a:ext cx="5232815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DF9A63-B589-2A98-134F-5B36E0DCC61D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D0502-10CC-FF27-5074-124066331C02}"/>
              </a:ext>
            </a:extLst>
          </p:cNvPr>
          <p:cNvSpPr txBox="1"/>
          <p:nvPr/>
        </p:nvSpPr>
        <p:spPr>
          <a:xfrm>
            <a:off x="766917" y="1879190"/>
            <a:ext cx="530573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err="1">
                <a:solidFill>
                  <a:schemeClr val="bg1"/>
                </a:solidFill>
              </a:rPr>
              <a:t>Áp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dụng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b="1">
                <a:solidFill>
                  <a:schemeClr val="bg1"/>
                </a:solidFill>
              </a:rPr>
              <a:t>IoC </a:t>
            </a:r>
            <a:r>
              <a:rPr lang="en-US" sz="2400">
                <a:solidFill>
                  <a:schemeClr val="bg1"/>
                </a:solidFill>
              </a:rPr>
              <a:t>principle</a:t>
            </a:r>
            <a:endParaRPr lang="en-US" sz="2400">
              <a:solidFill>
                <a:schemeClr val="bg1"/>
              </a:solidFill>
              <a:cs typeface="Calibri"/>
            </a:endParaRPr>
          </a:p>
          <a:p>
            <a:br>
              <a:rPr lang="en-US" sz="2400"/>
            </a:br>
            <a:r>
              <a:rPr lang="en-US" sz="2400">
                <a:solidFill>
                  <a:schemeClr val="bg1"/>
                </a:solidFill>
                <a:cs typeface="Calibri"/>
              </a:rPr>
              <a:t>Qua </a:t>
            </a:r>
            <a:r>
              <a:rPr lang="en-US" sz="2400" b="1">
                <a:solidFill>
                  <a:schemeClr val="bg1"/>
                </a:solidFill>
                <a:cs typeface="Calibri"/>
              </a:rPr>
              <a:t>DI </a:t>
            </a:r>
            <a:r>
              <a:rPr lang="en-US" sz="2400">
                <a:solidFill>
                  <a:schemeClr val="bg1"/>
                </a:solidFill>
                <a:cs typeface="Calibri"/>
              </a:rPr>
              <a:t>pattern (constructor)</a:t>
            </a:r>
          </a:p>
          <a:p>
            <a:endParaRPr lang="en-US" sz="2400">
              <a:solidFill>
                <a:schemeClr val="bg1"/>
              </a:solidFill>
              <a:cs typeface="Calibri"/>
            </a:endParaRPr>
          </a:p>
          <a:p>
            <a:r>
              <a:rPr lang="en-US" sz="2400" err="1">
                <a:solidFill>
                  <a:schemeClr val="bg1"/>
                </a:solidFill>
                <a:cs typeface="Calibri"/>
              </a:rPr>
              <a:t>Với</a:t>
            </a:r>
            <a:r>
              <a:rPr lang="en-US" sz="2400">
                <a:solidFill>
                  <a:schemeClr val="bg1"/>
                </a:solidFill>
                <a:cs typeface="Calibri"/>
              </a:rPr>
              <a:t> </a:t>
            </a:r>
            <a:r>
              <a:rPr lang="en-US" sz="2400" b="1">
                <a:solidFill>
                  <a:schemeClr val="bg1">
                    <a:lumMod val="95000"/>
                  </a:schemeClr>
                </a:solidFill>
                <a:cs typeface="Calibri"/>
              </a:rPr>
              <a:t>.NET Core built-in IoC Container </a:t>
            </a: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framework </a:t>
            </a:r>
          </a:p>
        </p:txBody>
      </p:sp>
    </p:spTree>
    <p:extLst>
      <p:ext uri="{BB962C8B-B14F-4D97-AF65-F5344CB8AC3E}">
        <p14:creationId xmlns:p14="http://schemas.microsoft.com/office/powerpoint/2010/main" val="2029088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/>
              <a:t>Chuẩn</a:t>
            </a:r>
            <a:r>
              <a:rPr lang="en-US" sz="5400"/>
              <a:t> </a:t>
            </a:r>
            <a:r>
              <a:rPr lang="en-US" sz="5400" err="1"/>
              <a:t>bị</a:t>
            </a:r>
            <a:r>
              <a:rPr lang="en-US" sz="5400"/>
              <a:t> - Lý </a:t>
            </a:r>
            <a:r>
              <a:rPr lang="en-US" sz="5400" err="1"/>
              <a:t>thuyết</a:t>
            </a:r>
            <a:r>
              <a:rPr lang="en-US" sz="5400"/>
              <a:t>  - LMAX Disruptor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D0502-10CC-FF27-5074-124066331C02}"/>
              </a:ext>
            </a:extLst>
          </p:cNvPr>
          <p:cNvSpPr txBox="1"/>
          <p:nvPr/>
        </p:nvSpPr>
        <p:spPr>
          <a:xfrm>
            <a:off x="572493" y="2071316"/>
            <a:ext cx="5351946" cy="451266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ea typeface="Calibri"/>
                <a:cs typeface="Calibri"/>
              </a:rPr>
              <a:t>LMAX Disruptor </a:t>
            </a:r>
            <a:r>
              <a:rPr lang="en-US" sz="2800" err="1">
                <a:ea typeface="Calibri"/>
                <a:cs typeface="Calibri"/>
              </a:rPr>
              <a:t>là</a:t>
            </a:r>
            <a:r>
              <a:rPr lang="en-US" sz="2800">
                <a:ea typeface="Calibri"/>
                <a:cs typeface="Calibri"/>
              </a:rPr>
              <a:t> </a:t>
            </a:r>
            <a:r>
              <a:rPr lang="en-US" sz="2800" b="1">
                <a:ea typeface="+mn-lt"/>
                <a:cs typeface="+mn-lt"/>
              </a:rPr>
              <a:t>concurrent programming framework </a:t>
            </a:r>
            <a:r>
              <a:rPr lang="en-US" sz="2800" err="1">
                <a:ea typeface="+mn-lt"/>
                <a:cs typeface="+mn-lt"/>
              </a:rPr>
              <a:t>giúp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xử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lý</a:t>
            </a:r>
            <a:r>
              <a:rPr lang="en-US" sz="2800">
                <a:ea typeface="+mn-lt"/>
                <a:cs typeface="+mn-lt"/>
              </a:rPr>
              <a:t> 1 </a:t>
            </a:r>
            <a:r>
              <a:rPr lang="en-US" sz="2800" err="1">
                <a:ea typeface="+mn-lt"/>
                <a:cs typeface="+mn-lt"/>
              </a:rPr>
              <a:t>lượng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lớn</a:t>
            </a:r>
            <a:r>
              <a:rPr lang="en-US" sz="2800">
                <a:ea typeface="+mn-lt"/>
                <a:cs typeface="+mn-lt"/>
              </a:rPr>
              <a:t> transaction </a:t>
            </a:r>
            <a:r>
              <a:rPr lang="en-US" sz="2800" err="1">
                <a:ea typeface="+mn-lt"/>
                <a:cs typeface="+mn-lt"/>
              </a:rPr>
              <a:t>mà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vẫn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thỏa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mãn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các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điều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kiện</a:t>
            </a:r>
            <a:r>
              <a:rPr lang="en-US" sz="2800">
                <a:ea typeface="+mn-lt"/>
                <a:cs typeface="+mn-lt"/>
              </a:rPr>
              <a:t> </a:t>
            </a:r>
            <a:endParaRPr lang="en-US" sz="2800" b="1">
              <a:solidFill>
                <a:srgbClr val="00B050"/>
              </a:solidFill>
              <a:ea typeface="+mn-lt"/>
              <a:cs typeface="+mn-lt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 err="1">
                <a:solidFill>
                  <a:srgbClr val="00B050"/>
                </a:solidFill>
                <a:ea typeface="+mn-lt"/>
                <a:cs typeface="+mn-lt"/>
              </a:rPr>
              <a:t>nhanh</a:t>
            </a:r>
            <a:endParaRPr lang="en-US" sz="2800" b="1">
              <a:solidFill>
                <a:srgbClr val="00B050"/>
              </a:solidFill>
              <a:ea typeface="+mn-lt"/>
              <a:cs typeface="+mn-lt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 err="1">
                <a:solidFill>
                  <a:srgbClr val="00B050"/>
                </a:solidFill>
                <a:ea typeface="+mn-lt"/>
                <a:cs typeface="+mn-lt"/>
              </a:rPr>
              <a:t>chính</a:t>
            </a:r>
            <a:r>
              <a:rPr lang="en-US" sz="2800" b="1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00B050"/>
                </a:solidFill>
                <a:ea typeface="+mn-lt"/>
                <a:cs typeface="+mn-lt"/>
              </a:rPr>
              <a:t>xác</a:t>
            </a:r>
            <a:endParaRPr lang="en-US" sz="2800" b="1">
              <a:solidFill>
                <a:srgbClr val="00B050"/>
              </a:solidFill>
              <a:ea typeface="+mn-lt"/>
              <a:cs typeface="+mn-lt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 err="1">
                <a:solidFill>
                  <a:srgbClr val="00B050"/>
                </a:solidFill>
                <a:ea typeface="+mn-lt"/>
                <a:cs typeface="+mn-lt"/>
              </a:rPr>
              <a:t>đúng</a:t>
            </a:r>
            <a:r>
              <a:rPr lang="en-US" sz="2800" b="1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00B050"/>
                </a:solidFill>
                <a:ea typeface="+mn-lt"/>
                <a:cs typeface="+mn-lt"/>
              </a:rPr>
              <a:t>thứ</a:t>
            </a:r>
            <a:r>
              <a:rPr lang="en-US" sz="2800" b="1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00B050"/>
                </a:solidFill>
                <a:ea typeface="+mn-lt"/>
                <a:cs typeface="+mn-lt"/>
              </a:rPr>
              <a:t>tự</a:t>
            </a:r>
            <a:endParaRPr lang="en-US" sz="2800" b="1" err="1">
              <a:ea typeface="Calibri"/>
              <a:cs typeface="Calibri"/>
            </a:endParaRPr>
          </a:p>
        </p:txBody>
      </p:sp>
      <p:pic>
        <p:nvPicPr>
          <p:cNvPr id="11" name="Picture 11" descr="Chart, sunburst chart&#10;&#10;Description automatically generated">
            <a:extLst>
              <a:ext uri="{FF2B5EF4-FFF2-40B4-BE49-F238E27FC236}">
                <a16:creationId xmlns:a16="http://schemas.microsoft.com/office/drawing/2014/main" id="{5FB75854-EDB1-0849-1F18-1558E74A3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4115" y="1956789"/>
            <a:ext cx="4497507" cy="4351338"/>
          </a:xfrm>
        </p:spPr>
      </p:pic>
    </p:spTree>
    <p:extLst>
      <p:ext uri="{BB962C8B-B14F-4D97-AF65-F5344CB8AC3E}">
        <p14:creationId xmlns:p14="http://schemas.microsoft.com/office/powerpoint/2010/main" val="1975450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/>
              <a:t>Chuẩn</a:t>
            </a:r>
            <a:r>
              <a:rPr lang="en-US" sz="5400"/>
              <a:t> </a:t>
            </a:r>
            <a:r>
              <a:rPr lang="en-US" sz="5400" err="1"/>
              <a:t>bị</a:t>
            </a:r>
            <a:r>
              <a:rPr lang="en-US" sz="5400"/>
              <a:t> - Lý </a:t>
            </a:r>
            <a:r>
              <a:rPr lang="en-US" sz="5400" err="1"/>
              <a:t>thuyết</a:t>
            </a:r>
            <a:r>
              <a:rPr lang="en-US" sz="5400"/>
              <a:t>  - Events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D0502-10CC-FF27-5074-124066331C02}"/>
              </a:ext>
            </a:extLst>
          </p:cNvPr>
          <p:cNvSpPr txBox="1"/>
          <p:nvPr/>
        </p:nvSpPr>
        <p:spPr>
          <a:xfrm>
            <a:off x="572493" y="2071316"/>
            <a:ext cx="5351946" cy="412541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>
                <a:cs typeface="Calibri"/>
              </a:rPr>
              <a:t>Event</a:t>
            </a:r>
            <a:r>
              <a:rPr lang="en-US" sz="2800">
                <a:cs typeface="Calibri"/>
              </a:rPr>
              <a:t>: 1 object </a:t>
            </a:r>
            <a:r>
              <a:rPr lang="en-US" sz="2800" err="1">
                <a:cs typeface="Calibri"/>
              </a:rPr>
              <a:t>chứa</a:t>
            </a:r>
            <a:r>
              <a:rPr lang="en-US" sz="2800">
                <a:cs typeface="Calibri"/>
              </a:rPr>
              <a:t> data, </a:t>
            </a:r>
            <a:r>
              <a:rPr lang="en-US" sz="2800" err="1">
                <a:cs typeface="Calibri"/>
              </a:rPr>
              <a:t>không</a:t>
            </a:r>
            <a:r>
              <a:rPr lang="en-US" sz="2800">
                <a:cs typeface="Calibri"/>
              </a:rPr>
              <a:t> </a:t>
            </a:r>
            <a:r>
              <a:rPr lang="en-US" sz="2800" err="1">
                <a:cs typeface="Calibri"/>
              </a:rPr>
              <a:t>có</a:t>
            </a:r>
            <a:r>
              <a:rPr lang="en-US" sz="2800">
                <a:cs typeface="Calibri"/>
              </a:rPr>
              <a:t> logic. 1 Event </a:t>
            </a:r>
            <a:r>
              <a:rPr lang="en-US" sz="2800" err="1">
                <a:cs typeface="Calibri"/>
              </a:rPr>
              <a:t>bất</a:t>
            </a:r>
            <a:r>
              <a:rPr lang="en-US" sz="2800">
                <a:cs typeface="Calibri"/>
              </a:rPr>
              <a:t> </a:t>
            </a:r>
            <a:r>
              <a:rPr lang="en-US" sz="2800" err="1">
                <a:cs typeface="Calibri"/>
              </a:rPr>
              <a:t>kỳ</a:t>
            </a:r>
            <a:r>
              <a:rPr lang="en-US" sz="2800">
                <a:cs typeface="Calibri"/>
              </a:rPr>
              <a:t> </a:t>
            </a:r>
            <a:r>
              <a:rPr lang="en-US" sz="2800" err="1">
                <a:cs typeface="Calibri"/>
              </a:rPr>
              <a:t>luôn</a:t>
            </a:r>
            <a:r>
              <a:rPr lang="en-US" sz="2800">
                <a:cs typeface="Calibri"/>
              </a:rPr>
              <a:t> </a:t>
            </a:r>
            <a:r>
              <a:rPr lang="en-US" sz="2800" err="1">
                <a:cs typeface="Calibri"/>
              </a:rPr>
              <a:t>có</a:t>
            </a:r>
            <a:r>
              <a:rPr lang="en-US" sz="2800">
                <a:cs typeface="Calibri"/>
              </a:rPr>
              <a:t> </a:t>
            </a:r>
            <a:r>
              <a:rPr lang="en-US" sz="2800" b="1" err="1">
                <a:ea typeface="+mn-lt"/>
                <a:cs typeface="+mn-lt"/>
              </a:rPr>
              <a:t>EventHandler</a:t>
            </a:r>
            <a:r>
              <a:rPr lang="en-US" sz="2800" b="1">
                <a:ea typeface="+mn-lt"/>
                <a:cs typeface="+mn-lt"/>
              </a:rPr>
              <a:t> </a:t>
            </a:r>
            <a:r>
              <a:rPr lang="en-US" sz="2800" err="1">
                <a:ea typeface="+mn-lt"/>
                <a:cs typeface="+mn-lt"/>
              </a:rPr>
              <a:t>tương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ứng</a:t>
            </a:r>
            <a:endParaRPr lang="en-US" sz="2800">
              <a:ea typeface="+mn-lt"/>
              <a:cs typeface="+mn-lt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 err="1">
                <a:cs typeface="Calibri"/>
              </a:rPr>
              <a:t>RingEvent</a:t>
            </a:r>
            <a:r>
              <a:rPr lang="en-US" sz="2800">
                <a:cs typeface="Calibri"/>
              </a:rPr>
              <a:t>: Event </a:t>
            </a:r>
            <a:r>
              <a:rPr lang="en-US" sz="2800" err="1">
                <a:cs typeface="Calibri"/>
              </a:rPr>
              <a:t>xảy</a:t>
            </a:r>
            <a:r>
              <a:rPr lang="en-US" sz="2800">
                <a:cs typeface="Calibri"/>
              </a:rPr>
              <a:t> </a:t>
            </a:r>
            <a:r>
              <a:rPr lang="en-US" sz="2800" err="1">
                <a:cs typeface="Calibri"/>
              </a:rPr>
              <a:t>ra</a:t>
            </a:r>
            <a:r>
              <a:rPr lang="en-US" sz="2800">
                <a:cs typeface="Calibri"/>
              </a:rPr>
              <a:t> </a:t>
            </a:r>
            <a:r>
              <a:rPr lang="en-US" sz="2800" err="1">
                <a:cs typeface="Calibri"/>
              </a:rPr>
              <a:t>tại</a:t>
            </a:r>
            <a:r>
              <a:rPr lang="en-US" sz="2800">
                <a:cs typeface="Calibri"/>
              </a:rPr>
              <a:t> Disruptor – Ring (in-process)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 err="1">
                <a:ea typeface="+mn-lt"/>
                <a:cs typeface="+mn-lt"/>
              </a:rPr>
              <a:t>DomainEvent</a:t>
            </a:r>
            <a:r>
              <a:rPr lang="en-US" sz="2800">
                <a:ea typeface="+mn-lt"/>
                <a:cs typeface="+mn-lt"/>
              </a:rPr>
              <a:t>: Event </a:t>
            </a:r>
            <a:r>
              <a:rPr lang="en-US" sz="2800" err="1">
                <a:ea typeface="+mn-lt"/>
                <a:cs typeface="+mn-lt"/>
              </a:rPr>
              <a:t>xảy</a:t>
            </a:r>
            <a:r>
              <a:rPr lang="en-US" sz="2800">
                <a:ea typeface="+mn-lt"/>
                <a:cs typeface="+mn-lt"/>
              </a:rPr>
              <a:t> </a:t>
            </a:r>
            <a:r>
              <a:rPr lang="en-US" sz="2800" err="1">
                <a:ea typeface="+mn-lt"/>
                <a:cs typeface="+mn-lt"/>
              </a:rPr>
              <a:t>ra</a:t>
            </a:r>
            <a:r>
              <a:rPr lang="en-US" sz="2800">
                <a:ea typeface="+mn-lt"/>
                <a:cs typeface="+mn-lt"/>
              </a:rPr>
              <a:t> </a:t>
            </a:r>
            <a:r>
              <a:rPr lang="en-US" sz="2800" err="1">
                <a:ea typeface="+mn-lt"/>
                <a:cs typeface="+mn-lt"/>
              </a:rPr>
              <a:t>tại</a:t>
            </a:r>
            <a:r>
              <a:rPr lang="en-US" sz="2800">
                <a:ea typeface="+mn-lt"/>
                <a:cs typeface="+mn-lt"/>
              </a:rPr>
              <a:t> Domain (in-process)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 err="1">
                <a:cs typeface="Calibri"/>
              </a:rPr>
              <a:t>IntegrationEvent</a:t>
            </a:r>
            <a:r>
              <a:rPr lang="en-US" sz="2800">
                <a:cs typeface="Calibri"/>
              </a:rPr>
              <a:t>:</a:t>
            </a:r>
            <a:br>
              <a:rPr lang="en-US" sz="2800">
                <a:cs typeface="Calibri"/>
              </a:rPr>
            </a:br>
            <a:r>
              <a:rPr lang="en-US" sz="2800">
                <a:cs typeface="Calibri"/>
              </a:rPr>
              <a:t>Event </a:t>
            </a:r>
            <a:r>
              <a:rPr lang="en-US" sz="2800" err="1">
                <a:cs typeface="Calibri"/>
              </a:rPr>
              <a:t>trao</a:t>
            </a:r>
            <a:r>
              <a:rPr lang="en-US" sz="2800">
                <a:cs typeface="Calibri"/>
              </a:rPr>
              <a:t> </a:t>
            </a:r>
            <a:r>
              <a:rPr lang="en-US" sz="2800" err="1">
                <a:cs typeface="Calibri"/>
              </a:rPr>
              <a:t>đổi</a:t>
            </a:r>
            <a:r>
              <a:rPr lang="en-US" sz="2800">
                <a:cs typeface="Calibri"/>
              </a:rPr>
              <a:t> </a:t>
            </a:r>
            <a:r>
              <a:rPr lang="en-US" sz="2800" err="1">
                <a:cs typeface="Calibri"/>
              </a:rPr>
              <a:t>giữa</a:t>
            </a:r>
            <a:r>
              <a:rPr lang="en-US" sz="2800">
                <a:cs typeface="Calibri"/>
              </a:rPr>
              <a:t> </a:t>
            </a:r>
            <a:r>
              <a:rPr lang="en-US" sz="2800" err="1">
                <a:cs typeface="Calibri"/>
              </a:rPr>
              <a:t>các</a:t>
            </a:r>
            <a:r>
              <a:rPr lang="en-US" sz="2800">
                <a:cs typeface="Calibri"/>
              </a:rPr>
              <a:t> service</a:t>
            </a:r>
            <a:endParaRPr lang="en-US">
              <a:cs typeface="Calibri" panose="020F0502020204030204"/>
            </a:endParaRPr>
          </a:p>
        </p:txBody>
      </p:sp>
      <p:pic>
        <p:nvPicPr>
          <p:cNvPr id="14" name="Picture 15" descr="Diagram&#10;&#10;Description automatically generated">
            <a:extLst>
              <a:ext uri="{FF2B5EF4-FFF2-40B4-BE49-F238E27FC236}">
                <a16:creationId xmlns:a16="http://schemas.microsoft.com/office/drawing/2014/main" id="{97719B5E-B41B-063D-85B7-177CBD06A3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9449" y="2021499"/>
            <a:ext cx="5419725" cy="4171950"/>
          </a:xfrm>
        </p:spPr>
      </p:pic>
    </p:spTree>
    <p:extLst>
      <p:ext uri="{BB962C8B-B14F-4D97-AF65-F5344CB8AC3E}">
        <p14:creationId xmlns:p14="http://schemas.microsoft.com/office/powerpoint/2010/main" val="4116433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2C37973-C262-A8E1-90CB-BC8DBF64E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490" y="681287"/>
            <a:ext cx="7966984" cy="5557776"/>
          </a:xfrm>
        </p:spPr>
      </p:pic>
    </p:spTree>
    <p:extLst>
      <p:ext uri="{BB962C8B-B14F-4D97-AF65-F5344CB8AC3E}">
        <p14:creationId xmlns:p14="http://schemas.microsoft.com/office/powerpoint/2010/main" val="4011290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10726037" cy="937257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Technical Convention - Flow of Control</a:t>
            </a:r>
            <a:endParaRPr lang="en-US" sz="400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94B27-DD77-EDDD-5A7B-6CBDB6210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000">
              <a:cs typeface="Calibri" panose="020F0502020204030204"/>
            </a:endParaRPr>
          </a:p>
          <a:p>
            <a:pPr marL="457200" indent="-457200"/>
            <a:endParaRPr lang="en-US" sz="2000">
              <a:cs typeface="Calibri" panose="020F0502020204030204"/>
            </a:endParaRPr>
          </a:p>
          <a:p>
            <a:pPr marL="457200" indent="-457200"/>
            <a:endParaRPr lang="en-US" sz="2000">
              <a:cs typeface="Calibri" panose="020F0502020204030204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30AA1ED-CD7D-664D-6C94-0049A38A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843" y="1753612"/>
            <a:ext cx="3013304" cy="3455064"/>
          </a:xfrm>
          <a:prstGeom prst="rect">
            <a:avLst/>
          </a:prstGeom>
        </p:spPr>
      </p:pic>
      <p:pic>
        <p:nvPicPr>
          <p:cNvPr id="4" name="Picture 6" descr="Diagram&#10;&#10;Description automatically generated">
            <a:extLst>
              <a:ext uri="{FF2B5EF4-FFF2-40B4-BE49-F238E27FC236}">
                <a16:creationId xmlns:a16="http://schemas.microsoft.com/office/drawing/2014/main" id="{B312E8DF-638E-B4AB-F6C8-8C2B6ABE2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468" y="1566236"/>
            <a:ext cx="4769054" cy="4629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033730-849E-6A16-1DE6-89D03BAE12B3}"/>
              </a:ext>
            </a:extLst>
          </p:cNvPr>
          <p:cNvSpPr txBox="1"/>
          <p:nvPr/>
        </p:nvSpPr>
        <p:spPr>
          <a:xfrm>
            <a:off x="602105" y="1545237"/>
            <a:ext cx="309297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>
              <a:ea typeface="+mn-lt"/>
              <a:cs typeface="+mn-lt"/>
            </a:endParaRPr>
          </a:p>
          <a:p>
            <a:pPr algn="just"/>
            <a:r>
              <a:rPr lang="en-US">
                <a:ea typeface="+mn-lt"/>
                <a:cs typeface="+mn-lt"/>
              </a:rPr>
              <a:t>Solution BuildingBlocks </a:t>
            </a:r>
            <a:r>
              <a:rPr lang="en-US" err="1">
                <a:ea typeface="+mn-lt"/>
                <a:cs typeface="+mn-lt"/>
              </a:rPr>
              <a:t>là</a:t>
            </a:r>
            <a:r>
              <a:rPr lang="en-US">
                <a:ea typeface="+mn-lt"/>
                <a:cs typeface="+mn-lt"/>
              </a:rPr>
              <a:t> </a:t>
            </a:r>
            <a:endParaRPr lang="en-US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base lib </a:t>
            </a:r>
            <a:r>
              <a:rPr lang="en-US" err="1">
                <a:ea typeface="+mn-lt"/>
                <a:cs typeface="+mn-lt"/>
              </a:rPr>
              <a:t>dùng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chung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dùng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giữa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các</a:t>
            </a:r>
            <a:r>
              <a:rPr lang="en-US">
                <a:ea typeface="+mn-lt"/>
                <a:cs typeface="+mn-lt"/>
              </a:rPr>
              <a:t> microservice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giữ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kín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và</a:t>
            </a:r>
            <a:r>
              <a:rPr lang="en-US">
                <a:ea typeface="+mn-lt"/>
                <a:cs typeface="+mn-lt"/>
              </a:rPr>
              <a:t> dev </a:t>
            </a:r>
            <a:r>
              <a:rPr lang="en-US" err="1">
                <a:ea typeface="+mn-lt"/>
                <a:cs typeface="+mn-lt"/>
              </a:rPr>
              <a:t>riêng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bởi</a:t>
            </a:r>
            <a:r>
              <a:rPr lang="en-US">
                <a:ea typeface="+mn-lt"/>
                <a:cs typeface="+mn-lt"/>
              </a:rPr>
              <a:t> FIT-BDRD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algn="just"/>
            <a:endParaRPr lang="en-US">
              <a:ea typeface="+mn-lt"/>
              <a:cs typeface="+mn-lt"/>
            </a:endParaRPr>
          </a:p>
          <a:p>
            <a:pPr algn="just"/>
            <a:r>
              <a:rPr lang="en-US">
                <a:ea typeface="+mn-lt"/>
                <a:cs typeface="+mn-lt"/>
              </a:rPr>
              <a:t>Solution Microservice </a:t>
            </a:r>
            <a:r>
              <a:rPr lang="en-US" err="1">
                <a:ea typeface="+mn-lt"/>
                <a:cs typeface="+mn-lt"/>
              </a:rPr>
              <a:t>là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template code </a:t>
            </a:r>
            <a:r>
              <a:rPr lang="en-US" err="1">
                <a:ea typeface="+mn-lt"/>
                <a:cs typeface="+mn-lt"/>
              </a:rPr>
              <a:t>mẫu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để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tạo</a:t>
            </a:r>
            <a:r>
              <a:rPr lang="en-US">
                <a:ea typeface="+mn-lt"/>
                <a:cs typeface="+mn-lt"/>
              </a:rPr>
              <a:t> microservice</a:t>
            </a: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add ref </a:t>
            </a:r>
            <a:r>
              <a:rPr lang="en-US" err="1">
                <a:ea typeface="+mn-lt"/>
                <a:cs typeface="+mn-lt"/>
              </a:rPr>
              <a:t>vào</a:t>
            </a:r>
            <a:r>
              <a:rPr lang="en-US">
                <a:ea typeface="+mn-lt"/>
                <a:cs typeface="+mn-lt"/>
              </a:rPr>
              <a:t> BuildingBlocks qua </a:t>
            </a:r>
            <a:r>
              <a:rPr lang="en-US" err="1">
                <a:ea typeface="+mn-lt"/>
                <a:cs typeface="+mn-lt"/>
              </a:rPr>
              <a:t>Nuget</a:t>
            </a:r>
            <a:r>
              <a:rPr lang="en-US">
                <a:ea typeface="+mn-lt"/>
                <a:cs typeface="+mn-l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72635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41" y="1489046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Technical Convention - Flow of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F9417-157F-F8B9-B181-00E05969EBA7}"/>
              </a:ext>
            </a:extLst>
          </p:cNvPr>
          <p:cNvSpPr txBox="1"/>
          <p:nvPr/>
        </p:nvSpPr>
        <p:spPr>
          <a:xfrm>
            <a:off x="956615" y="1664616"/>
            <a:ext cx="702004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Segoe UI"/>
                <a:cs typeface="Segoe UI"/>
              </a:rPr>
              <a:t>5 Use Cases:</a:t>
            </a:r>
          </a:p>
          <a:p>
            <a:endParaRPr lang="en-US" b="1">
              <a:latin typeface="Segoe UI"/>
              <a:cs typeface="Segoe UI"/>
            </a:endParaRPr>
          </a:p>
          <a:p>
            <a:r>
              <a:rPr lang="en-US" b="1">
                <a:latin typeface="Segoe UI"/>
                <a:cs typeface="Segoe UI"/>
              </a:rPr>
              <a:t>UC1</a:t>
            </a:r>
            <a:r>
              <a:rPr lang="en-US">
                <a:latin typeface="Segoe UI"/>
                <a:cs typeface="Segoe UI"/>
              </a:rPr>
              <a:t>:   </a:t>
            </a:r>
            <a:r>
              <a:rPr lang="en-US" err="1">
                <a:latin typeface="Segoe UI"/>
                <a:cs typeface="Segoe UI"/>
              </a:rPr>
              <a:t>GetOrderOfCustomer</a:t>
            </a:r>
            <a:r>
              <a:rPr lang="en-US">
                <a:latin typeface="Segoe UI"/>
                <a:cs typeface="Segoe UI"/>
              </a:rPr>
              <a:t> (</a:t>
            </a:r>
            <a:r>
              <a:rPr lang="en-US" b="1">
                <a:solidFill>
                  <a:srgbClr val="FF0000"/>
                </a:solidFill>
                <a:latin typeface="Segoe UI"/>
                <a:cs typeface="Segoe UI"/>
              </a:rPr>
              <a:t>GET</a:t>
            </a:r>
            <a:r>
              <a:rPr lang="en-US">
                <a:latin typeface="Segoe UI"/>
                <a:cs typeface="Segoe UI"/>
              </a:rPr>
              <a:t>)</a:t>
            </a:r>
            <a:endParaRPr lang="en-US"/>
          </a:p>
          <a:p>
            <a:r>
              <a:rPr lang="en-US" b="1">
                <a:latin typeface="Segoe UI"/>
                <a:cs typeface="Segoe UI"/>
              </a:rPr>
              <a:t>UC2</a:t>
            </a:r>
            <a:r>
              <a:rPr lang="en-US">
                <a:latin typeface="Segoe UI"/>
                <a:cs typeface="Segoe UI"/>
              </a:rPr>
              <a:t>:   </a:t>
            </a:r>
            <a:r>
              <a:rPr lang="en-US" err="1">
                <a:latin typeface="Segoe UI"/>
                <a:cs typeface="Segoe UI"/>
              </a:rPr>
              <a:t>InsertOrder</a:t>
            </a:r>
            <a:r>
              <a:rPr lang="en-US">
                <a:latin typeface="Segoe UI"/>
                <a:cs typeface="Segoe UI"/>
              </a:rPr>
              <a:t> (</a:t>
            </a:r>
            <a:r>
              <a:rPr lang="en-US" b="1">
                <a:solidFill>
                  <a:srgbClr val="FF0000"/>
                </a:solidFill>
                <a:latin typeface="Segoe UI"/>
                <a:cs typeface="Segoe UI"/>
              </a:rPr>
              <a:t>INSERT</a:t>
            </a:r>
            <a:r>
              <a:rPr lang="en-US">
                <a:latin typeface="Segoe UI"/>
                <a:cs typeface="Segoe UI"/>
              </a:rPr>
              <a:t>)</a:t>
            </a:r>
          </a:p>
          <a:p>
            <a:r>
              <a:rPr lang="en-US" b="1">
                <a:latin typeface="Segoe UI"/>
                <a:cs typeface="Segoe UI"/>
              </a:rPr>
              <a:t>UC21</a:t>
            </a:r>
            <a:r>
              <a:rPr lang="en-US">
                <a:latin typeface="Segoe UI"/>
                <a:cs typeface="Segoe UI"/>
              </a:rPr>
              <a:t>: </a:t>
            </a:r>
            <a:r>
              <a:rPr lang="en-US" err="1">
                <a:latin typeface="Segoe UI"/>
                <a:cs typeface="Segoe UI"/>
              </a:rPr>
              <a:t>UpdateOrder</a:t>
            </a:r>
            <a:r>
              <a:rPr lang="en-US">
                <a:latin typeface="Segoe UI"/>
                <a:cs typeface="Segoe UI"/>
              </a:rPr>
              <a:t> (</a:t>
            </a:r>
            <a:r>
              <a:rPr lang="en-US" b="1">
                <a:solidFill>
                  <a:srgbClr val="FF0000"/>
                </a:solidFill>
                <a:latin typeface="Segoe UI"/>
                <a:cs typeface="Segoe UI"/>
              </a:rPr>
              <a:t>UPDATE</a:t>
            </a:r>
            <a:r>
              <a:rPr lang="en-US">
                <a:latin typeface="Segoe UI"/>
                <a:cs typeface="Segoe UI"/>
              </a:rPr>
              <a:t>)</a:t>
            </a:r>
            <a:endParaRPr lang="en-US">
              <a:ea typeface="+mn-lt"/>
              <a:cs typeface="+mn-lt"/>
            </a:endParaRPr>
          </a:p>
          <a:p>
            <a:r>
              <a:rPr lang="en-US" b="1">
                <a:latin typeface="Segoe UI"/>
                <a:cs typeface="Segoe UI"/>
              </a:rPr>
              <a:t>UC22</a:t>
            </a:r>
            <a:r>
              <a:rPr lang="en-US">
                <a:latin typeface="Segoe UI"/>
                <a:cs typeface="Segoe UI"/>
              </a:rPr>
              <a:t>: </a:t>
            </a:r>
            <a:r>
              <a:rPr lang="en-US" err="1">
                <a:ea typeface="+mn-lt"/>
                <a:cs typeface="+mn-lt"/>
              </a:rPr>
              <a:t>DeleteOrder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>
                <a:latin typeface="Segoe UI"/>
                <a:cs typeface="Segoe UI"/>
              </a:rPr>
              <a:t>(</a:t>
            </a:r>
            <a:r>
              <a:rPr lang="en-US" b="1">
                <a:solidFill>
                  <a:srgbClr val="FF0000"/>
                </a:solidFill>
                <a:latin typeface="Segoe UI"/>
                <a:cs typeface="Segoe UI"/>
              </a:rPr>
              <a:t>DELETE</a:t>
            </a:r>
            <a:r>
              <a:rPr lang="en-US">
                <a:latin typeface="Segoe UI"/>
                <a:cs typeface="Segoe UI"/>
              </a:rPr>
              <a:t>)</a:t>
            </a:r>
            <a:endParaRPr lang="en-US"/>
          </a:p>
          <a:p>
            <a:r>
              <a:rPr lang="en-US" b="1">
                <a:latin typeface="Segoe UI"/>
                <a:cs typeface="Segoe UI"/>
              </a:rPr>
              <a:t>UC34</a:t>
            </a:r>
            <a:r>
              <a:rPr lang="en-US">
                <a:latin typeface="Segoe UI"/>
                <a:cs typeface="Segoe UI"/>
              </a:rPr>
              <a:t>: </a:t>
            </a:r>
            <a:r>
              <a:rPr lang="en-US" err="1">
                <a:latin typeface="Segoe UI"/>
                <a:cs typeface="Segoe UI"/>
              </a:rPr>
              <a:t>PlaceOrder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với</a:t>
            </a:r>
            <a:r>
              <a:rPr lang="en-US">
                <a:latin typeface="Segoe UI"/>
                <a:cs typeface="Segoe UI"/>
              </a:rPr>
              <a:t> business logic </a:t>
            </a:r>
            <a:r>
              <a:rPr lang="en-US" err="1">
                <a:latin typeface="Segoe UI"/>
                <a:cs typeface="Segoe UI"/>
              </a:rPr>
              <a:t>phức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tạp</a:t>
            </a:r>
            <a:r>
              <a:rPr lang="en-US">
                <a:latin typeface="Segoe UI"/>
                <a:cs typeface="Segoe UI"/>
              </a:rPr>
              <a:t> </a:t>
            </a:r>
          </a:p>
          <a:p>
            <a:r>
              <a:rPr lang="en-US" b="1">
                <a:latin typeface="Segoe UI"/>
                <a:cs typeface="Segoe UI"/>
              </a:rPr>
              <a:t>UC5</a:t>
            </a:r>
            <a:r>
              <a:rPr lang="en-US">
                <a:latin typeface="Segoe UI"/>
                <a:cs typeface="Segoe UI"/>
              </a:rPr>
              <a:t>:   Exec </a:t>
            </a:r>
            <a:r>
              <a:rPr lang="en-US" err="1">
                <a:latin typeface="Segoe UI"/>
                <a:cs typeface="Segoe UI"/>
              </a:rPr>
              <a:t>sp</a:t>
            </a:r>
            <a:r>
              <a:rPr lang="en-US">
                <a:latin typeface="Segoe UI"/>
                <a:cs typeface="Segoe UI"/>
              </a:rPr>
              <a:t> &amp; Update Redis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A3AA7A-5BC8-A10D-A618-D2F452E08B69}"/>
              </a:ext>
            </a:extLst>
          </p:cNvPr>
          <p:cNvSpPr txBox="1">
            <a:spLocks/>
          </p:cNvSpPr>
          <p:nvPr/>
        </p:nvSpPr>
        <p:spPr>
          <a:xfrm>
            <a:off x="866684" y="355535"/>
            <a:ext cx="10726037" cy="9372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ea typeface="+mj-lt"/>
                <a:cs typeface="+mj-lt"/>
              </a:rPr>
              <a:t>Technical Convention - Coding Template Solutions</a:t>
            </a:r>
            <a:endParaRPr lang="en-US" sz="4000">
              <a:cs typeface="Calibri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74A72-2CF1-F2D4-200C-89EF308C126F}"/>
              </a:ext>
            </a:extLst>
          </p:cNvPr>
          <p:cNvSpPr txBox="1"/>
          <p:nvPr/>
        </p:nvSpPr>
        <p:spPr>
          <a:xfrm>
            <a:off x="928126" y="4721811"/>
            <a:ext cx="1033548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-apple-system"/>
              </a:rPr>
              <a:t>Mỗi</a:t>
            </a:r>
            <a:r>
              <a:rPr lang="en-US">
                <a:latin typeface="-apple-system"/>
              </a:rPr>
              <a:t> </a:t>
            </a:r>
            <a:r>
              <a:rPr lang="en-US" b="1">
                <a:latin typeface="-apple-system"/>
              </a:rPr>
              <a:t>Use Case</a:t>
            </a:r>
            <a:r>
              <a:rPr lang="en-US">
                <a:latin typeface="-apple-system"/>
              </a:rPr>
              <a:t> </a:t>
            </a:r>
            <a:r>
              <a:rPr lang="en-US" err="1">
                <a:latin typeface="-apple-system"/>
              </a:rPr>
              <a:t>có</a:t>
            </a:r>
            <a:r>
              <a:rPr lang="en-US">
                <a:latin typeface="-apple-system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-apple-system"/>
              </a:rPr>
              <a:t>01 Template Solution </a:t>
            </a:r>
            <a:r>
              <a:rPr lang="en-US" err="1">
                <a:latin typeface="-apple-system"/>
              </a:rPr>
              <a:t>riêng</a:t>
            </a:r>
            <a:r>
              <a:rPr lang="en-US">
                <a:latin typeface="-apple-system"/>
              </a:rPr>
              <a:t> ở Repo </a:t>
            </a:r>
            <a:r>
              <a:rPr lang="en-US" err="1">
                <a:latin typeface="-apple-system"/>
              </a:rPr>
              <a:t>riêng</a:t>
            </a:r>
            <a:endParaRPr lang="en-US">
              <a:latin typeface="-apple-system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-apple-system"/>
              </a:rPr>
              <a:t>01 Flow of Control </a:t>
            </a:r>
            <a:r>
              <a:rPr lang="en-US" err="1">
                <a:latin typeface="-apple-system"/>
              </a:rPr>
              <a:t>riêng</a:t>
            </a:r>
            <a:r>
              <a:rPr lang="en-US">
                <a:latin typeface="-apple-system"/>
              </a:rPr>
              <a:t> ở </a:t>
            </a:r>
            <a:r>
              <a:rPr lang="en-US" err="1">
                <a:latin typeface="-apple-system"/>
              </a:rPr>
              <a:t>từng</a:t>
            </a:r>
            <a:r>
              <a:rPr lang="en-US">
                <a:latin typeface="-apple-system"/>
              </a:rPr>
              <a:t> slide </a:t>
            </a:r>
            <a:r>
              <a:rPr lang="en-US" err="1">
                <a:latin typeface="-apple-system"/>
              </a:rPr>
              <a:t>riêng</a:t>
            </a:r>
            <a:endParaRPr lang="en-US">
              <a:latin typeface="-apple-system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latin typeface="-apple-system"/>
              </a:rPr>
              <a:t>Trên</a:t>
            </a:r>
            <a:r>
              <a:rPr lang="en-US">
                <a:latin typeface="-apple-system"/>
              </a:rPr>
              <a:t> Flow of Control </a:t>
            </a:r>
            <a:r>
              <a:rPr lang="en-US" err="1">
                <a:latin typeface="-apple-system"/>
              </a:rPr>
              <a:t>và</a:t>
            </a:r>
            <a:r>
              <a:rPr lang="en-US">
                <a:latin typeface="-apple-system"/>
              </a:rPr>
              <a:t> Code </a:t>
            </a:r>
            <a:r>
              <a:rPr lang="en-US" err="1">
                <a:latin typeface="-apple-system"/>
              </a:rPr>
              <a:t>trong</a:t>
            </a:r>
            <a:r>
              <a:rPr lang="en-US">
                <a:latin typeface="-apple-system"/>
              </a:rPr>
              <a:t> Solution </a:t>
            </a:r>
            <a:r>
              <a:rPr lang="en-US" err="1">
                <a:latin typeface="-apple-system"/>
              </a:rPr>
              <a:t>có</a:t>
            </a:r>
            <a:r>
              <a:rPr lang="en-US">
                <a:latin typeface="-apple-system"/>
              </a:rPr>
              <a:t> </a:t>
            </a:r>
            <a:r>
              <a:rPr lang="en-US" err="1">
                <a:latin typeface="-apple-system"/>
              </a:rPr>
              <a:t>đánh</a:t>
            </a:r>
            <a:r>
              <a:rPr lang="en-US">
                <a:latin typeface="-apple-system"/>
              </a:rPr>
              <a:t> </a:t>
            </a:r>
            <a:r>
              <a:rPr lang="en-US" err="1">
                <a:latin typeface="-apple-system"/>
              </a:rPr>
              <a:t>mã</a:t>
            </a:r>
            <a:r>
              <a:rPr lang="en-US">
                <a:latin typeface="-apple-system"/>
              </a:rPr>
              <a:t> Steps (S01,S02...) map </a:t>
            </a:r>
            <a:r>
              <a:rPr lang="en-US" err="1">
                <a:latin typeface="-apple-system"/>
              </a:rPr>
              <a:t>tương</a:t>
            </a:r>
            <a:r>
              <a:rPr lang="en-US">
                <a:latin typeface="-apple-system"/>
              </a:rPr>
              <a:t> </a:t>
            </a:r>
            <a:r>
              <a:rPr lang="en-US" err="1">
                <a:latin typeface="-apple-system"/>
              </a:rPr>
              <a:t>ứng</a:t>
            </a:r>
            <a:r>
              <a:rPr lang="en-US"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358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66" y="1268280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Technical Convention - Flow of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F9417-157F-F8B9-B181-00E05969EBA7}"/>
              </a:ext>
            </a:extLst>
          </p:cNvPr>
          <p:cNvSpPr txBox="1"/>
          <p:nvPr/>
        </p:nvSpPr>
        <p:spPr>
          <a:xfrm>
            <a:off x="87791" y="4363664"/>
            <a:ext cx="1195512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Segoe UI"/>
                <a:cs typeface="Segoe UI"/>
              </a:rPr>
              <a:t>UC1</a:t>
            </a:r>
            <a:r>
              <a:rPr lang="en-US">
                <a:latin typeface="Segoe UI"/>
                <a:cs typeface="Segoe UI"/>
              </a:rPr>
              <a:t>: </a:t>
            </a:r>
            <a:r>
              <a:rPr lang="en-US" err="1">
                <a:latin typeface="Segoe UI"/>
                <a:cs typeface="Segoe UI"/>
              </a:rPr>
              <a:t>GetOrderOfCustomer</a:t>
            </a:r>
            <a:r>
              <a:rPr lang="en-US">
                <a:latin typeface="Segoe UI"/>
                <a:cs typeface="Segoe UI"/>
              </a:rPr>
              <a:t> (</a:t>
            </a:r>
            <a:r>
              <a:rPr lang="en-US" b="1">
                <a:solidFill>
                  <a:srgbClr val="FF0000"/>
                </a:solidFill>
                <a:latin typeface="Segoe UI"/>
                <a:cs typeface="Segoe UI"/>
              </a:rPr>
              <a:t>GET</a:t>
            </a:r>
            <a:r>
              <a:rPr lang="en-US">
                <a:latin typeface="Segoe UI"/>
                <a:cs typeface="Segoe UI"/>
              </a:rPr>
              <a:t>)</a:t>
            </a:r>
            <a:endParaRPr lang="en-US" err="1">
              <a:latin typeface="Calibri" panose="020F0502020204030204"/>
              <a:cs typeface="Calibri"/>
            </a:endParaRPr>
          </a:p>
          <a:p>
            <a:r>
              <a:rPr lang="en-US" b="1">
                <a:latin typeface="Segoe UI"/>
                <a:cs typeface="Segoe UI"/>
              </a:rPr>
              <a:t>Use Scenarios:</a:t>
            </a:r>
            <a:br>
              <a:rPr lang="en-US" b="1">
                <a:latin typeface="Segoe UI"/>
                <a:cs typeface="Segoe UI"/>
              </a:rPr>
            </a:br>
            <a:r>
              <a:rPr lang="en-US">
                <a:latin typeface="Segoe UI"/>
                <a:cs typeface="Segoe UI"/>
              </a:rPr>
              <a:t>+</a:t>
            </a:r>
            <a:r>
              <a:rPr lang="en-US" err="1">
                <a:latin typeface="Segoe UI"/>
                <a:cs typeface="Segoe UI"/>
              </a:rPr>
              <a:t>Nhận</a:t>
            </a:r>
            <a:r>
              <a:rPr lang="en-US">
                <a:latin typeface="Segoe UI"/>
                <a:cs typeface="Segoe UI"/>
              </a:rPr>
              <a:t> request </a:t>
            </a:r>
            <a:r>
              <a:rPr lang="en-US" err="1">
                <a:latin typeface="Segoe UI"/>
                <a:cs typeface="Segoe UI"/>
              </a:rPr>
              <a:t>GetOrder</a:t>
            </a:r>
            <a:r>
              <a:rPr lang="en-US">
                <a:latin typeface="Segoe UI"/>
                <a:cs typeface="Segoe UI"/>
              </a:rPr>
              <a:t> (GET)</a:t>
            </a:r>
            <a:endParaRPr lang="en-US">
              <a:latin typeface="Calibri" panose="020F0502020204030204"/>
              <a:cs typeface="Calibri"/>
            </a:endParaRPr>
          </a:p>
          <a:p>
            <a:r>
              <a:rPr lang="en-US">
                <a:latin typeface="Segoe UI"/>
                <a:cs typeface="Segoe UI"/>
              </a:rPr>
              <a:t>+Get data In-memory </a:t>
            </a:r>
            <a:endParaRPr lang="en-US">
              <a:latin typeface="Calibri" panose="020F0502020204030204"/>
              <a:cs typeface="Calibri"/>
            </a:endParaRPr>
          </a:p>
          <a:p>
            <a:r>
              <a:rPr lang="en-US">
                <a:latin typeface="Segoe UI"/>
                <a:cs typeface="Segoe UI"/>
              </a:rPr>
              <a:t>+Response client</a:t>
            </a:r>
            <a:endParaRPr lang="en-US">
              <a:latin typeface="Calibri" panose="020F0502020204030204"/>
              <a:cs typeface="Calibri"/>
            </a:endParaRPr>
          </a:p>
          <a:p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+ update: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với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case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cần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 select data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từ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2 table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ròi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join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lại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để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 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trả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DTO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cho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client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thì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sửa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như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sau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&gt;&gt;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tại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S04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thay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vì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call 1 repo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thì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call 2 repo dc 2 table (entity list),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sau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đó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tại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S06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thì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join 2 table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lại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qua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linq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và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trả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DTO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bình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thường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(S04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có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</a:t>
            </a:r>
            <a:r>
              <a:rPr lang="en-US" err="1">
                <a:solidFill>
                  <a:srgbClr val="C00000"/>
                </a:solidFill>
                <a:latin typeface="Segoe UI"/>
                <a:cs typeface="Segoe UI"/>
              </a:rPr>
              <a:t>cả</a:t>
            </a:r>
            <a:r>
              <a:rPr lang="en-US">
                <a:solidFill>
                  <a:srgbClr val="C00000"/>
                </a:solidFill>
                <a:latin typeface="Segoe UI"/>
                <a:cs typeface="Segoe UI"/>
              </a:rPr>
              <a:t> logic validate data)</a:t>
            </a:r>
            <a:br>
              <a:rPr lang="en-US">
                <a:latin typeface="Segoe UI"/>
                <a:cs typeface="Segoe UI"/>
              </a:rPr>
            </a:br>
            <a:r>
              <a:rPr lang="en-US" b="1">
                <a:latin typeface="Segoe UI"/>
                <a:cs typeface="Segoe UI"/>
              </a:rPr>
              <a:t>Repo</a:t>
            </a:r>
            <a:r>
              <a:rPr lang="en-US">
                <a:latin typeface="Segoe UI"/>
                <a:cs typeface="Segoe UI"/>
              </a:rPr>
              <a:t>: </a:t>
            </a:r>
            <a:r>
              <a:rPr lang="en-US">
                <a:cs typeface="Calibri"/>
                <a:hlinkClick r:id="rId2"/>
              </a:rPr>
              <a:t>http://devops.fpts.com.vn/DEMO_Renamed/ECom/_git/ECom_Get</a:t>
            </a:r>
            <a:endParaRPr lang="en-US">
              <a:cs typeface="Calibri"/>
            </a:endParaRPr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F8FA49CD-6B8D-B568-D8B2-CF03865AD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610" y="251231"/>
            <a:ext cx="8438146" cy="542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54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BA1275-F7E2-C6FC-1207-61EA026AF5B9}"/>
              </a:ext>
            </a:extLst>
          </p:cNvPr>
          <p:cNvSpPr txBox="1"/>
          <p:nvPr/>
        </p:nvSpPr>
        <p:spPr>
          <a:xfrm>
            <a:off x="87790" y="4328056"/>
            <a:ext cx="762537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Segoe UI"/>
                <a:cs typeface="Segoe UI"/>
              </a:rPr>
              <a:t>UC2</a:t>
            </a:r>
            <a:r>
              <a:rPr lang="en-US">
                <a:latin typeface="Segoe UI"/>
                <a:cs typeface="Segoe UI"/>
              </a:rPr>
              <a:t>: </a:t>
            </a:r>
            <a:r>
              <a:rPr lang="en-US" err="1">
                <a:latin typeface="Segoe UI"/>
                <a:cs typeface="Segoe UI"/>
              </a:rPr>
              <a:t>InsertOrder</a:t>
            </a:r>
            <a:r>
              <a:rPr lang="en-US">
                <a:latin typeface="Segoe UI"/>
                <a:cs typeface="Segoe UI"/>
              </a:rPr>
              <a:t> (</a:t>
            </a:r>
            <a:r>
              <a:rPr lang="en-US" b="1">
                <a:solidFill>
                  <a:srgbClr val="FF0000"/>
                </a:solidFill>
                <a:latin typeface="Segoe UI"/>
                <a:cs typeface="Segoe UI"/>
              </a:rPr>
              <a:t>INSERT</a:t>
            </a:r>
            <a:r>
              <a:rPr lang="en-US">
                <a:latin typeface="Segoe UI"/>
                <a:cs typeface="Segoe UI"/>
              </a:rPr>
              <a:t>)</a:t>
            </a:r>
            <a:endParaRPr lang="en-US" err="1">
              <a:latin typeface="Calibri" panose="020F0502020204030204"/>
              <a:cs typeface="Calibri"/>
            </a:endParaRPr>
          </a:p>
          <a:p>
            <a:r>
              <a:rPr lang="en-US" b="1">
                <a:latin typeface="Segoe UI"/>
                <a:cs typeface="Segoe UI"/>
              </a:rPr>
              <a:t>Use Scenarios:</a:t>
            </a:r>
            <a:br>
              <a:rPr lang="en-US" b="1">
                <a:latin typeface="Segoe UI"/>
                <a:cs typeface="Segoe UI"/>
              </a:rPr>
            </a:br>
            <a:r>
              <a:rPr lang="en-US">
                <a:latin typeface="Segoe UI"/>
                <a:cs typeface="Segoe UI"/>
              </a:rPr>
              <a:t>+</a:t>
            </a:r>
            <a:r>
              <a:rPr lang="en-US" err="1">
                <a:latin typeface="Segoe UI"/>
                <a:cs typeface="Segoe UI"/>
              </a:rPr>
              <a:t>Nhận</a:t>
            </a:r>
            <a:r>
              <a:rPr lang="en-US">
                <a:latin typeface="Segoe UI"/>
                <a:cs typeface="Segoe UI"/>
              </a:rPr>
              <a:t> request Insert (POST)</a:t>
            </a:r>
            <a:endParaRPr lang="en-US">
              <a:latin typeface="Calibri" panose="020F0502020204030204"/>
              <a:cs typeface="Calibri"/>
            </a:endParaRPr>
          </a:p>
          <a:p>
            <a:r>
              <a:rPr lang="en-US">
                <a:latin typeface="Segoe UI"/>
                <a:cs typeface="Segoe UI"/>
              </a:rPr>
              <a:t>+Insert data In-memory </a:t>
            </a:r>
            <a:endParaRPr lang="en-US">
              <a:latin typeface="Calibri" panose="020F0502020204030204"/>
              <a:cs typeface="Calibri"/>
            </a:endParaRPr>
          </a:p>
          <a:p>
            <a:r>
              <a:rPr lang="en-US">
                <a:latin typeface="Segoe UI"/>
                <a:cs typeface="Segoe UI"/>
              </a:rPr>
              <a:t>+Response client</a:t>
            </a:r>
            <a:endParaRPr lang="en-US">
              <a:latin typeface="Calibri" panose="020F0502020204030204"/>
              <a:cs typeface="Calibri"/>
            </a:endParaRPr>
          </a:p>
          <a:p>
            <a:r>
              <a:rPr lang="en-US">
                <a:latin typeface="Segoe UI"/>
                <a:cs typeface="Segoe UI"/>
              </a:rPr>
              <a:t>+Insert data persistent to DB</a:t>
            </a:r>
            <a:br>
              <a:rPr lang="en-US">
                <a:latin typeface="Segoe UI"/>
                <a:cs typeface="Segoe UI"/>
              </a:rPr>
            </a:br>
            <a:r>
              <a:rPr lang="en-US">
                <a:latin typeface="Segoe UI"/>
                <a:cs typeface="Segoe UI"/>
              </a:rPr>
              <a:t>+Pub </a:t>
            </a:r>
            <a:r>
              <a:rPr lang="en-US" err="1">
                <a:latin typeface="Segoe UI"/>
                <a:cs typeface="Segoe UI"/>
              </a:rPr>
              <a:t>IntegrationEvent</a:t>
            </a:r>
            <a:r>
              <a:rPr lang="en-US">
                <a:latin typeface="Segoe UI"/>
                <a:cs typeface="Segoe UI"/>
              </a:rPr>
              <a:t> to </a:t>
            </a:r>
            <a:r>
              <a:rPr lang="en-US" err="1">
                <a:latin typeface="Segoe UI"/>
                <a:cs typeface="Segoe UI"/>
              </a:rPr>
              <a:t>EventBus</a:t>
            </a:r>
            <a:r>
              <a:rPr lang="en-US">
                <a:latin typeface="Segoe UI"/>
                <a:cs typeface="Segoe UI"/>
              </a:rPr>
              <a:t> (</a:t>
            </a:r>
            <a:r>
              <a:rPr lang="en-US" err="1">
                <a:latin typeface="Segoe UI"/>
                <a:cs typeface="Segoe UI"/>
              </a:rPr>
              <a:t>phục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vụ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các</a:t>
            </a:r>
            <a:r>
              <a:rPr lang="en-US">
                <a:latin typeface="Segoe UI"/>
                <a:cs typeface="Segoe UI"/>
              </a:rPr>
              <a:t> service </a:t>
            </a:r>
            <a:r>
              <a:rPr lang="en-US" err="1">
                <a:latin typeface="Segoe UI"/>
                <a:cs typeface="Segoe UI"/>
              </a:rPr>
              <a:t>khác</a:t>
            </a:r>
            <a:r>
              <a:rPr lang="en-US">
                <a:latin typeface="Segoe UI"/>
                <a:cs typeface="Segoe UI"/>
              </a:rPr>
              <a:t>)</a:t>
            </a:r>
          </a:p>
          <a:p>
            <a:r>
              <a:rPr lang="en-US" b="1">
                <a:ea typeface="+mn-lt"/>
                <a:cs typeface="+mn-lt"/>
              </a:rPr>
              <a:t>Repo</a:t>
            </a:r>
            <a:r>
              <a:rPr lang="en-US">
                <a:ea typeface="+mn-lt"/>
                <a:cs typeface="+mn-lt"/>
              </a:rPr>
              <a:t>: </a:t>
            </a:r>
            <a:r>
              <a:rPr lang="en-US">
                <a:ea typeface="+mn-lt"/>
                <a:cs typeface="+mn-lt"/>
                <a:hlinkClick r:id="rId2"/>
              </a:rPr>
              <a:t>http://devops.fpts.com.vn/DEMO_Renamed/ECom/_git/ECom_Create</a:t>
            </a:r>
            <a:br>
              <a:rPr lang="en-US">
                <a:latin typeface="Segoe UI"/>
                <a:cs typeface="Segoe UI"/>
              </a:rPr>
            </a:br>
            <a:endParaRPr lang="en-US">
              <a:cs typeface="Calibri"/>
            </a:endParaRP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9D3D6F45-C05E-8395-575A-32AA58C32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055" y="59419"/>
            <a:ext cx="9243703" cy="4676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7BEEF0-C9F6-167A-47BD-276D67D60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66" y="1268280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Technical Convention - Flow of Control</a:t>
            </a:r>
          </a:p>
        </p:txBody>
      </p:sp>
    </p:spTree>
    <p:extLst>
      <p:ext uri="{BB962C8B-B14F-4D97-AF65-F5344CB8AC3E}">
        <p14:creationId xmlns:p14="http://schemas.microsoft.com/office/powerpoint/2010/main" val="1854864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BEEF0-C9F6-167A-47BD-276D67D60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66" y="1268280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Technical Convention - Flow of Control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88E9EF0-4571-FC2C-1E09-EDF3772B4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280" y="67037"/>
            <a:ext cx="9103440" cy="46378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BA1275-F7E2-C6FC-1207-61EA026AF5B9}"/>
              </a:ext>
            </a:extLst>
          </p:cNvPr>
          <p:cNvSpPr txBox="1"/>
          <p:nvPr/>
        </p:nvSpPr>
        <p:spPr>
          <a:xfrm>
            <a:off x="94911" y="4199869"/>
            <a:ext cx="761824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Segoe UI"/>
                <a:cs typeface="Segoe UI"/>
              </a:rPr>
              <a:t>UC21</a:t>
            </a:r>
            <a:r>
              <a:rPr lang="en-US">
                <a:latin typeface="Segoe UI"/>
                <a:cs typeface="Segoe UI"/>
              </a:rPr>
              <a:t>: </a:t>
            </a:r>
            <a:r>
              <a:rPr lang="en-US" err="1">
                <a:latin typeface="Segoe UI"/>
                <a:cs typeface="Segoe UI"/>
              </a:rPr>
              <a:t>UpdateOrder</a:t>
            </a:r>
            <a:r>
              <a:rPr lang="en-US">
                <a:latin typeface="Segoe UI"/>
                <a:cs typeface="Segoe UI"/>
              </a:rPr>
              <a:t> (</a:t>
            </a:r>
            <a:r>
              <a:rPr lang="en-US" b="1">
                <a:solidFill>
                  <a:srgbClr val="FF0000"/>
                </a:solidFill>
                <a:latin typeface="Segoe UI"/>
                <a:cs typeface="Segoe UI"/>
              </a:rPr>
              <a:t>UPDATE</a:t>
            </a:r>
            <a:r>
              <a:rPr lang="en-US">
                <a:latin typeface="Segoe UI"/>
                <a:cs typeface="Segoe UI"/>
              </a:rPr>
              <a:t>)</a:t>
            </a:r>
            <a:endParaRPr lang="en-US" err="1">
              <a:latin typeface="Calibri" panose="020F0502020204030204"/>
              <a:cs typeface="Calibri"/>
            </a:endParaRPr>
          </a:p>
          <a:p>
            <a:r>
              <a:rPr lang="en-US" b="1">
                <a:latin typeface="Segoe UI"/>
                <a:cs typeface="Segoe UI"/>
              </a:rPr>
              <a:t>Use Scenarios:</a:t>
            </a:r>
            <a:br>
              <a:rPr lang="en-US" b="1">
                <a:latin typeface="Segoe UI"/>
                <a:cs typeface="Segoe UI"/>
              </a:rPr>
            </a:br>
            <a:r>
              <a:rPr lang="en-US">
                <a:latin typeface="Segoe UI"/>
                <a:cs typeface="Segoe UI"/>
              </a:rPr>
              <a:t>+</a:t>
            </a:r>
            <a:r>
              <a:rPr lang="en-US" err="1">
                <a:latin typeface="Segoe UI"/>
                <a:cs typeface="Segoe UI"/>
              </a:rPr>
              <a:t>Nhận</a:t>
            </a:r>
            <a:r>
              <a:rPr lang="en-US">
                <a:latin typeface="Segoe UI"/>
                <a:cs typeface="Segoe UI"/>
              </a:rPr>
              <a:t> request Update (PUT/PATCH)</a:t>
            </a:r>
            <a:endParaRPr lang="en-US">
              <a:latin typeface="Calibri" panose="020F0502020204030204"/>
              <a:cs typeface="Calibri"/>
            </a:endParaRPr>
          </a:p>
          <a:p>
            <a:r>
              <a:rPr lang="en-US">
                <a:latin typeface="Segoe UI"/>
                <a:cs typeface="Segoe UI"/>
              </a:rPr>
              <a:t>+Update data In-memory </a:t>
            </a:r>
            <a:endParaRPr lang="en-US">
              <a:latin typeface="Calibri" panose="020F0502020204030204"/>
              <a:cs typeface="Calibri"/>
            </a:endParaRPr>
          </a:p>
          <a:p>
            <a:r>
              <a:rPr lang="en-US">
                <a:latin typeface="Segoe UI"/>
                <a:cs typeface="Segoe UI"/>
              </a:rPr>
              <a:t>+Response client</a:t>
            </a:r>
            <a:endParaRPr lang="en-US">
              <a:latin typeface="Calibri" panose="020F0502020204030204"/>
              <a:cs typeface="Calibri"/>
            </a:endParaRPr>
          </a:p>
          <a:p>
            <a:r>
              <a:rPr lang="en-US">
                <a:latin typeface="Segoe UI"/>
                <a:cs typeface="Segoe UI"/>
              </a:rPr>
              <a:t>+Update data persistent to DB</a:t>
            </a:r>
            <a:br>
              <a:rPr lang="en-US">
                <a:latin typeface="Segoe UI"/>
                <a:cs typeface="Segoe UI"/>
              </a:rPr>
            </a:br>
            <a:r>
              <a:rPr lang="en-US">
                <a:latin typeface="Segoe UI"/>
                <a:cs typeface="Segoe UI"/>
              </a:rPr>
              <a:t>+Pub </a:t>
            </a:r>
            <a:r>
              <a:rPr lang="en-US" err="1">
                <a:latin typeface="Segoe UI"/>
                <a:cs typeface="Segoe UI"/>
              </a:rPr>
              <a:t>IntegrationEvent</a:t>
            </a:r>
            <a:r>
              <a:rPr lang="en-US">
                <a:latin typeface="Segoe UI"/>
                <a:cs typeface="Segoe UI"/>
              </a:rPr>
              <a:t> to </a:t>
            </a:r>
            <a:r>
              <a:rPr lang="en-US" err="1">
                <a:latin typeface="Segoe UI"/>
                <a:cs typeface="Segoe UI"/>
              </a:rPr>
              <a:t>EventBus</a:t>
            </a:r>
            <a:r>
              <a:rPr lang="en-US">
                <a:latin typeface="Segoe UI"/>
                <a:cs typeface="Segoe UI"/>
              </a:rPr>
              <a:t>(</a:t>
            </a:r>
            <a:r>
              <a:rPr lang="en-US" err="1">
                <a:latin typeface="Segoe UI"/>
                <a:cs typeface="Segoe UI"/>
              </a:rPr>
              <a:t>phục</a:t>
            </a:r>
            <a:r>
              <a:rPr lang="en-US">
                <a:latin typeface="Segoe UI"/>
                <a:cs typeface="Segoe UI"/>
              </a:rPr>
              <a:t> </a:t>
            </a:r>
            <a:r>
              <a:rPr lang="en-US" err="1">
                <a:latin typeface="Segoe UI"/>
                <a:cs typeface="Segoe UI"/>
              </a:rPr>
              <a:t>vụ</a:t>
            </a:r>
            <a:r>
              <a:rPr lang="en-US">
                <a:latin typeface="Segoe UI"/>
                <a:cs typeface="Segoe UI"/>
              </a:rPr>
              <a:t> </a:t>
            </a:r>
            <a:r>
              <a:rPr lang="en-US" err="1">
                <a:latin typeface="Segoe UI"/>
                <a:cs typeface="Segoe UI"/>
              </a:rPr>
              <a:t>các</a:t>
            </a:r>
            <a:r>
              <a:rPr lang="en-US">
                <a:latin typeface="Segoe UI"/>
                <a:cs typeface="Segoe UI"/>
              </a:rPr>
              <a:t> service </a:t>
            </a:r>
            <a:r>
              <a:rPr lang="en-US" err="1">
                <a:latin typeface="Segoe UI"/>
                <a:cs typeface="Segoe UI"/>
              </a:rPr>
              <a:t>khác</a:t>
            </a:r>
            <a:r>
              <a:rPr lang="en-US">
                <a:latin typeface="Segoe UI"/>
                <a:cs typeface="Segoe UI"/>
              </a:rPr>
              <a:t>)</a:t>
            </a:r>
            <a:br>
              <a:rPr lang="en-US">
                <a:latin typeface="Segoe UI"/>
                <a:cs typeface="Segoe UI"/>
              </a:rPr>
            </a:br>
            <a:r>
              <a:rPr lang="en-US" b="1">
                <a:latin typeface="Segoe UI"/>
                <a:cs typeface="Segoe UI"/>
              </a:rPr>
              <a:t>Repo</a:t>
            </a:r>
            <a:r>
              <a:rPr lang="en-US">
                <a:latin typeface="Segoe UI"/>
                <a:cs typeface="Segoe UI"/>
              </a:rPr>
              <a:t>:</a:t>
            </a:r>
            <a:r>
              <a:rPr lang="en-US">
                <a:latin typeface="Segoe UI"/>
                <a:ea typeface="+mn-lt"/>
                <a:cs typeface="Segoe UI"/>
              </a:rPr>
              <a:t> </a:t>
            </a:r>
            <a:r>
              <a:rPr lang="en-US">
                <a:ea typeface="+mn-lt"/>
                <a:cs typeface="+mn-lt"/>
                <a:hlinkClick r:id="rId3"/>
              </a:rPr>
              <a:t>http://devops.fpts.com.vn/DEMO_Renamed/ECom/_git/ECom_Update</a:t>
            </a:r>
            <a:endParaRPr lang="en-US">
              <a:latin typeface="Segoe UI"/>
              <a:ea typeface="+mn-lt"/>
              <a:cs typeface="Segoe UI"/>
            </a:endParaRPr>
          </a:p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331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BA1275-F7E2-C6FC-1207-61EA026AF5B9}"/>
              </a:ext>
            </a:extLst>
          </p:cNvPr>
          <p:cNvSpPr txBox="1"/>
          <p:nvPr/>
        </p:nvSpPr>
        <p:spPr>
          <a:xfrm>
            <a:off x="94911" y="4199869"/>
            <a:ext cx="7418847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Segoe UI"/>
                <a:cs typeface="Segoe UI"/>
              </a:rPr>
              <a:t>UC22</a:t>
            </a:r>
            <a:r>
              <a:rPr lang="en-US">
                <a:latin typeface="Segoe UI"/>
                <a:cs typeface="Segoe UI"/>
              </a:rPr>
              <a:t>: </a:t>
            </a:r>
            <a:r>
              <a:rPr lang="en-US" err="1">
                <a:latin typeface="Segoe UI"/>
                <a:cs typeface="Segoe UI"/>
              </a:rPr>
              <a:t>DeleteOrder</a:t>
            </a:r>
            <a:r>
              <a:rPr lang="en-US">
                <a:latin typeface="Segoe UI"/>
                <a:cs typeface="Segoe UI"/>
              </a:rPr>
              <a:t> (</a:t>
            </a:r>
            <a:r>
              <a:rPr lang="en-US" b="1">
                <a:solidFill>
                  <a:srgbClr val="FF0000"/>
                </a:solidFill>
                <a:latin typeface="Segoe UI"/>
                <a:cs typeface="Segoe UI"/>
              </a:rPr>
              <a:t>DELETE</a:t>
            </a:r>
            <a:r>
              <a:rPr lang="en-US">
                <a:latin typeface="Segoe UI"/>
                <a:cs typeface="Segoe UI"/>
              </a:rPr>
              <a:t>)</a:t>
            </a:r>
            <a:endParaRPr lang="en-US" err="1">
              <a:latin typeface="Calibri" panose="020F0502020204030204"/>
              <a:cs typeface="Calibri"/>
            </a:endParaRPr>
          </a:p>
          <a:p>
            <a:r>
              <a:rPr lang="en-US" b="1">
                <a:latin typeface="Segoe UI"/>
                <a:cs typeface="Segoe UI"/>
              </a:rPr>
              <a:t>Use Scenarios:</a:t>
            </a:r>
            <a:br>
              <a:rPr lang="en-US" b="1">
                <a:latin typeface="Segoe UI"/>
                <a:cs typeface="Segoe UI"/>
              </a:rPr>
            </a:br>
            <a:r>
              <a:rPr lang="en-US">
                <a:latin typeface="Segoe UI"/>
                <a:cs typeface="Segoe UI"/>
              </a:rPr>
              <a:t>+</a:t>
            </a:r>
            <a:r>
              <a:rPr lang="en-US" err="1">
                <a:latin typeface="Segoe UI"/>
                <a:cs typeface="Segoe UI"/>
              </a:rPr>
              <a:t>Nhận</a:t>
            </a:r>
            <a:r>
              <a:rPr lang="en-US">
                <a:latin typeface="Segoe UI"/>
                <a:cs typeface="Segoe UI"/>
              </a:rPr>
              <a:t> request Insert (DELETE)</a:t>
            </a:r>
            <a:endParaRPr lang="en-US">
              <a:latin typeface="Calibri" panose="020F0502020204030204"/>
              <a:cs typeface="Calibri"/>
            </a:endParaRPr>
          </a:p>
          <a:p>
            <a:r>
              <a:rPr lang="en-US">
                <a:latin typeface="Segoe UI"/>
                <a:cs typeface="Segoe UI"/>
              </a:rPr>
              <a:t>+Delete data In-memory </a:t>
            </a:r>
            <a:endParaRPr lang="en-US">
              <a:latin typeface="Calibri" panose="020F0502020204030204"/>
              <a:cs typeface="Calibri"/>
            </a:endParaRPr>
          </a:p>
          <a:p>
            <a:r>
              <a:rPr lang="en-US">
                <a:latin typeface="Segoe UI"/>
                <a:cs typeface="Segoe UI"/>
              </a:rPr>
              <a:t>+Response client</a:t>
            </a:r>
            <a:endParaRPr lang="en-US">
              <a:latin typeface="Calibri" panose="020F0502020204030204"/>
              <a:cs typeface="Calibri"/>
            </a:endParaRPr>
          </a:p>
          <a:p>
            <a:r>
              <a:rPr lang="en-US">
                <a:latin typeface="Segoe UI"/>
                <a:cs typeface="Segoe UI"/>
              </a:rPr>
              <a:t>+Delete data persistent to DB</a:t>
            </a:r>
            <a:br>
              <a:rPr lang="en-US">
                <a:latin typeface="Segoe UI"/>
                <a:cs typeface="Segoe UI"/>
              </a:rPr>
            </a:br>
            <a:r>
              <a:rPr lang="en-US">
                <a:latin typeface="Segoe UI"/>
                <a:cs typeface="Segoe UI"/>
              </a:rPr>
              <a:t>+Pub </a:t>
            </a:r>
            <a:r>
              <a:rPr lang="en-US" err="1">
                <a:latin typeface="Segoe UI"/>
                <a:cs typeface="Segoe UI"/>
              </a:rPr>
              <a:t>IntegrationEvent</a:t>
            </a:r>
            <a:r>
              <a:rPr lang="en-US">
                <a:latin typeface="Segoe UI"/>
                <a:cs typeface="Segoe UI"/>
              </a:rPr>
              <a:t> to EventBus(phục vụ các service khác)</a:t>
            </a:r>
            <a:br>
              <a:rPr lang="en-US">
                <a:latin typeface="Segoe UI"/>
                <a:cs typeface="Segoe UI"/>
              </a:rPr>
            </a:br>
            <a:r>
              <a:rPr lang="en-US" b="1">
                <a:latin typeface="Segoe UI"/>
                <a:cs typeface="Segoe UI"/>
              </a:rPr>
              <a:t>Repo</a:t>
            </a:r>
            <a:r>
              <a:rPr lang="en-US">
                <a:latin typeface="Segoe UI"/>
                <a:cs typeface="Segoe UI"/>
              </a:rPr>
              <a:t>:</a:t>
            </a:r>
            <a:r>
              <a:rPr lang="en-US">
                <a:latin typeface="Segoe UI"/>
                <a:ea typeface="+mn-lt"/>
                <a:cs typeface="Segoe UI"/>
              </a:rPr>
              <a:t> </a:t>
            </a:r>
            <a:r>
              <a:rPr lang="en-US">
                <a:ea typeface="+mn-lt"/>
                <a:cs typeface="+mn-lt"/>
                <a:hlinkClick r:id="rId2"/>
              </a:rPr>
              <a:t>http://devops.fpts.com.vn/DEMO_Renamed/ECom/_git/ECom_Delete</a:t>
            </a:r>
            <a:r>
              <a:rPr lang="en-US">
                <a:ea typeface="+mn-lt"/>
                <a:cs typeface="+mn-lt"/>
              </a:rPr>
              <a:t> </a:t>
            </a:r>
            <a:br>
              <a:rPr lang="en-US">
                <a:latin typeface="Segoe UI"/>
                <a:cs typeface="Segoe UI"/>
              </a:rPr>
            </a:br>
            <a:endParaRPr lang="en-US"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BEEF0-C9F6-167A-47BD-276D67D60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66" y="1268280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Technical Convention - Flow of Control</a:t>
            </a:r>
          </a:p>
        </p:txBody>
      </p:sp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BF909052-8060-FF7E-0E1B-F2419A464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619" y="288704"/>
            <a:ext cx="8408232" cy="427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5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rgbClr val="FFFFFF"/>
                </a:solidFill>
                <a:cs typeface="Calibri Light"/>
              </a:rPr>
              <a:t>Mục</a:t>
            </a:r>
            <a:r>
              <a:rPr lang="en-US">
                <a:solidFill>
                  <a:srgbClr val="FFFFFF"/>
                </a:solidFill>
                <a:cs typeface="Calibri Light"/>
              </a:rPr>
              <a:t> </a:t>
            </a:r>
            <a:r>
              <a:rPr lang="en-US" err="1">
                <a:solidFill>
                  <a:srgbClr val="FFFFFF"/>
                </a:solidFill>
                <a:cs typeface="Calibri Light"/>
              </a:rPr>
              <a:t>tiêu</a:t>
            </a:r>
            <a:r>
              <a:rPr lang="en-US">
                <a:solidFill>
                  <a:srgbClr val="FFFFFF"/>
                </a:solidFill>
                <a:cs typeface="Calibri Light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94B27-DD77-EDDD-5A7B-6CBDB6210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solidFill>
                  <a:srgbClr val="FFFFFF"/>
                </a:solidFill>
                <a:cs typeface="Calibri"/>
              </a:rPr>
              <a:t>Giúp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người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phát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triển</a:t>
            </a:r>
            <a:r>
              <a:rPr lang="en-US">
                <a:solidFill>
                  <a:srgbClr val="FFFFFF"/>
                </a:solidFill>
                <a:cs typeface="Calibri"/>
              </a:rPr>
              <a:t> (dev)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+ </a:t>
            </a:r>
            <a:r>
              <a:rPr lang="en-US" err="1">
                <a:solidFill>
                  <a:srgbClr val="FFFFFF"/>
                </a:solidFill>
                <a:cs typeface="Calibri"/>
              </a:rPr>
              <a:t>Phát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triển</a:t>
            </a:r>
            <a:r>
              <a:rPr lang="en-US">
                <a:solidFill>
                  <a:srgbClr val="FFFFFF"/>
                </a:solidFill>
                <a:cs typeface="Calibri"/>
              </a:rPr>
              <a:t> microservice </a:t>
            </a:r>
            <a:r>
              <a:rPr lang="en-US" err="1">
                <a:solidFill>
                  <a:srgbClr val="FFFFFF"/>
                </a:solidFill>
                <a:cs typeface="Calibri"/>
              </a:rPr>
              <a:t>theo</a:t>
            </a:r>
            <a:r>
              <a:rPr lang="en-US">
                <a:solidFill>
                  <a:srgbClr val="FFFFFF"/>
                </a:solidFill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cs typeface="Calibri"/>
              </a:rPr>
              <a:t>đúng</a:t>
            </a:r>
            <a:r>
              <a:rPr lang="en-US">
                <a:solidFill>
                  <a:srgbClr val="FFFFFF"/>
                </a:solidFill>
                <a:cs typeface="Calibri"/>
              </a:rPr>
              <a:t> </a:t>
            </a:r>
            <a:r>
              <a:rPr lang="en-US" err="1">
                <a:solidFill>
                  <a:srgbClr val="FFFFFF"/>
                </a:solidFill>
                <a:cs typeface="Calibri"/>
              </a:rPr>
              <a:t>các</a:t>
            </a:r>
            <a:r>
              <a:rPr lang="en-US">
                <a:solidFill>
                  <a:srgbClr val="FFFFFF"/>
                </a:solidFill>
                <a:cs typeface="Calibri"/>
              </a:rPr>
              <a:t> </a:t>
            </a:r>
            <a:r>
              <a:rPr lang="en-US" err="1">
                <a:solidFill>
                  <a:srgbClr val="FFFFFF"/>
                </a:solidFill>
                <a:cs typeface="Calibri"/>
              </a:rPr>
              <a:t>quy</a:t>
            </a:r>
            <a:r>
              <a:rPr lang="en-US">
                <a:solidFill>
                  <a:srgbClr val="FFFFFF"/>
                </a:solidFill>
                <a:cs typeface="Calibri"/>
              </a:rPr>
              <a:t> </a:t>
            </a:r>
            <a:r>
              <a:rPr lang="en-US" err="1">
                <a:solidFill>
                  <a:srgbClr val="FFFFFF"/>
                </a:solidFill>
                <a:cs typeface="Calibri"/>
              </a:rPr>
              <a:t>chuẩn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cs typeface="Calibri"/>
              </a:rPr>
              <a:t>+ Build docker image </a:t>
            </a:r>
            <a:r>
              <a:rPr lang="en-US" err="1">
                <a:solidFill>
                  <a:srgbClr val="FFFFFF"/>
                </a:solidFill>
                <a:cs typeface="Calibri"/>
              </a:rPr>
              <a:t>và</a:t>
            </a:r>
            <a:r>
              <a:rPr lang="en-US">
                <a:solidFill>
                  <a:srgbClr val="FFFFFF"/>
                </a:solidFill>
                <a:cs typeface="Calibri"/>
              </a:rPr>
              <a:t> push </a:t>
            </a:r>
            <a:r>
              <a:rPr lang="en-US" err="1">
                <a:solidFill>
                  <a:srgbClr val="FFFFFF"/>
                </a:solidFill>
                <a:cs typeface="Calibri"/>
              </a:rPr>
              <a:t>vào</a:t>
            </a:r>
            <a:r>
              <a:rPr lang="en-US">
                <a:solidFill>
                  <a:srgbClr val="FFFFFF"/>
                </a:solidFill>
                <a:cs typeface="Calibri"/>
              </a:rPr>
              <a:t> private container registry</a:t>
            </a:r>
          </a:p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+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Áp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dụng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CI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vào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quá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trình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phát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triển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082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66" y="1268280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Technical Convention - Flow of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82536-702E-78CF-A6C9-35AC6028E726}"/>
              </a:ext>
            </a:extLst>
          </p:cNvPr>
          <p:cNvSpPr txBox="1"/>
          <p:nvPr/>
        </p:nvSpPr>
        <p:spPr>
          <a:xfrm>
            <a:off x="94911" y="4199869"/>
            <a:ext cx="756139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Segoe UI"/>
                <a:cs typeface="Segoe UI"/>
              </a:rPr>
              <a:t>UC34</a:t>
            </a:r>
            <a:r>
              <a:rPr lang="en-US">
                <a:latin typeface="Segoe UI"/>
                <a:cs typeface="Segoe UI"/>
              </a:rPr>
              <a:t>: </a:t>
            </a:r>
            <a:r>
              <a:rPr lang="en-US" err="1">
                <a:latin typeface="Segoe UI"/>
                <a:cs typeface="Segoe UI"/>
              </a:rPr>
              <a:t>PlaceOrder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với</a:t>
            </a:r>
            <a:r>
              <a:rPr lang="en-US">
                <a:latin typeface="Segoe UI"/>
                <a:cs typeface="Segoe UI"/>
              </a:rPr>
              <a:t> Business logic </a:t>
            </a:r>
            <a:r>
              <a:rPr lang="en-US" err="1">
                <a:latin typeface="Segoe UI"/>
                <a:cs typeface="Segoe UI"/>
              </a:rPr>
              <a:t>phức</a:t>
            </a:r>
            <a:r>
              <a:rPr lang="en-US">
                <a:latin typeface="Segoe UI"/>
                <a:cs typeface="Segoe UI"/>
              </a:rPr>
              <a:t> </a:t>
            </a:r>
            <a:r>
              <a:rPr lang="en-US" err="1">
                <a:latin typeface="Segoe UI"/>
                <a:cs typeface="Segoe UI"/>
              </a:rPr>
              <a:t>tạp</a:t>
            </a:r>
            <a:br>
              <a:rPr lang="en-US">
                <a:latin typeface="Segoe UI"/>
                <a:cs typeface="Segoe UI"/>
              </a:rPr>
            </a:br>
            <a:r>
              <a:rPr lang="en-US" b="1">
                <a:latin typeface="Segoe UI"/>
                <a:cs typeface="Segoe UI"/>
              </a:rPr>
              <a:t>Use Scenarios:</a:t>
            </a:r>
            <a:endParaRPr lang="en-US" err="1">
              <a:latin typeface="Calibri" panose="020F0502020204030204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-ordering: controller &gt;&gt; place order &gt;&gt; command &gt;&gt; command handler &gt;&gt; ring call service balance update </a:t>
            </a:r>
            <a:r>
              <a:rPr lang="en-US" err="1">
                <a:ea typeface="+mn-lt"/>
                <a:cs typeface="+mn-lt"/>
              </a:rPr>
              <a:t>số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dư</a:t>
            </a:r>
            <a:r>
              <a:rPr lang="en-US">
                <a:ea typeface="+mn-lt"/>
                <a:cs typeface="+mn-lt"/>
              </a:rPr>
              <a:t> balance + ring call service catalog update </a:t>
            </a:r>
            <a:r>
              <a:rPr lang="en-US" err="1">
                <a:ea typeface="+mn-lt"/>
                <a:cs typeface="+mn-lt"/>
              </a:rPr>
              <a:t>số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dư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còn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hàng</a:t>
            </a:r>
            <a:r>
              <a:rPr lang="en-US">
                <a:ea typeface="+mn-lt"/>
                <a:cs typeface="+mn-lt"/>
              </a:rPr>
              <a:t> 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-</a:t>
            </a:r>
            <a:r>
              <a:rPr lang="en-US" err="1">
                <a:ea typeface="+mn-lt"/>
                <a:cs typeface="+mn-lt"/>
              </a:rPr>
              <a:t>đợi</a:t>
            </a:r>
            <a:r>
              <a:rPr lang="en-US">
                <a:ea typeface="+mn-lt"/>
                <a:cs typeface="+mn-lt"/>
              </a:rPr>
              <a:t> response </a:t>
            </a:r>
            <a:r>
              <a:rPr lang="en-US" err="1">
                <a:ea typeface="+mn-lt"/>
                <a:cs typeface="+mn-lt"/>
              </a:rPr>
              <a:t>của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cả</a:t>
            </a:r>
            <a:r>
              <a:rPr lang="en-US">
                <a:ea typeface="+mn-lt"/>
                <a:cs typeface="+mn-lt"/>
              </a:rPr>
              <a:t> 2 &gt;&gt; </a:t>
            </a:r>
            <a:r>
              <a:rPr lang="en-US" err="1">
                <a:ea typeface="+mn-lt"/>
                <a:cs typeface="+mn-lt"/>
              </a:rPr>
              <a:t>thành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công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thì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SetOrderCreated</a:t>
            </a:r>
            <a:r>
              <a:rPr lang="en-US">
                <a:ea typeface="+mn-lt"/>
                <a:cs typeface="+mn-lt"/>
              </a:rPr>
              <a:t> else </a:t>
            </a:r>
            <a:r>
              <a:rPr lang="en-US" err="1">
                <a:ea typeface="+mn-lt"/>
                <a:cs typeface="+mn-lt"/>
              </a:rPr>
              <a:t>SetOrderRejected</a:t>
            </a:r>
            <a:r>
              <a:rPr lang="en-US">
                <a:ea typeface="+mn-lt"/>
                <a:cs typeface="+mn-lt"/>
              </a:rPr>
              <a:t> </a:t>
            </a:r>
            <a:br>
              <a:rPr lang="en-US">
                <a:ea typeface="+mn-lt"/>
                <a:cs typeface="+mn-lt"/>
              </a:rPr>
            </a:br>
            <a:r>
              <a:rPr lang="en-US" b="1">
                <a:latin typeface="Segoe UI"/>
                <a:ea typeface="+mn-lt"/>
                <a:cs typeface="Segoe UI"/>
              </a:rPr>
              <a:t>Repo</a:t>
            </a:r>
            <a:r>
              <a:rPr lang="en-US">
                <a:latin typeface="Segoe UI"/>
                <a:ea typeface="+mn-lt"/>
                <a:cs typeface="Segoe UI"/>
              </a:rPr>
              <a:t>: </a:t>
            </a:r>
            <a:r>
              <a:rPr lang="en-US">
                <a:ea typeface="+mn-lt"/>
                <a:cs typeface="+mn-lt"/>
              </a:rPr>
              <a:t>http://devops.fpts.com.vn/DEMO_Renamed/ECom/_git/ECom_PlaceOrder </a:t>
            </a:r>
            <a:br>
              <a:rPr lang="en-US">
                <a:latin typeface="Segoe UI"/>
                <a:cs typeface="Segoe UI"/>
              </a:rPr>
            </a:br>
            <a:endParaRPr lang="en-US">
              <a:cs typeface="Calibri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1FDA6F79-6C2F-C7CA-3720-8D6A86EE3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280" y="28062"/>
            <a:ext cx="6577781" cy="477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05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66" y="1268280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Technical Convention - Flow of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82536-702E-78CF-A6C9-35AC6028E726}"/>
              </a:ext>
            </a:extLst>
          </p:cNvPr>
          <p:cNvSpPr txBox="1"/>
          <p:nvPr/>
        </p:nvSpPr>
        <p:spPr>
          <a:xfrm>
            <a:off x="94911" y="4199869"/>
            <a:ext cx="8099650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Segoe UI"/>
                <a:cs typeface="Segoe UI"/>
              </a:rPr>
              <a:t>UC5</a:t>
            </a:r>
            <a:r>
              <a:rPr lang="en-US" sz="1600">
                <a:latin typeface="Segoe UI"/>
                <a:cs typeface="Segoe UI"/>
              </a:rPr>
              <a:t>: Exec </a:t>
            </a:r>
            <a:r>
              <a:rPr lang="en-US" sz="1600" err="1">
                <a:latin typeface="Segoe UI"/>
                <a:cs typeface="Segoe UI"/>
              </a:rPr>
              <a:t>sp</a:t>
            </a:r>
            <a:r>
              <a:rPr lang="en-US" sz="1600">
                <a:latin typeface="Segoe UI"/>
                <a:cs typeface="Segoe UI"/>
              </a:rPr>
              <a:t> &amp; Update Redis</a:t>
            </a:r>
            <a:endParaRPr lang="en-US" sz="1600">
              <a:latin typeface="Calibri" panose="020F0502020204030204"/>
              <a:cs typeface="Calibri"/>
            </a:endParaRPr>
          </a:p>
          <a:p>
            <a:r>
              <a:rPr lang="en-US" sz="1600" b="1">
                <a:latin typeface="Segoe UI"/>
                <a:cs typeface="Segoe UI"/>
              </a:rPr>
              <a:t>Use Scenarios:</a:t>
            </a:r>
            <a:endParaRPr lang="en-US" sz="1600">
              <a:latin typeface="Calibri" panose="020F0502020204030204"/>
              <a:cs typeface="Calibri"/>
            </a:endParaRPr>
          </a:p>
          <a:p>
            <a:r>
              <a:rPr lang="en-US" sz="1600">
                <a:latin typeface="Segoe UI"/>
                <a:ea typeface="+mn-lt"/>
                <a:cs typeface="Segoe UI"/>
              </a:rPr>
              <a:t>+</a:t>
            </a:r>
            <a:r>
              <a:rPr lang="en-US" sz="1600" err="1">
                <a:latin typeface="Segoe UI"/>
                <a:ea typeface="+mn-lt"/>
                <a:cs typeface="Segoe UI"/>
              </a:rPr>
              <a:t>Nhận</a:t>
            </a:r>
            <a:r>
              <a:rPr lang="en-US" sz="1600">
                <a:latin typeface="Segoe UI"/>
                <a:ea typeface="+mn-lt"/>
                <a:cs typeface="Segoe UI"/>
              </a:rPr>
              <a:t> request PUT </a:t>
            </a:r>
            <a:r>
              <a:rPr lang="en-US" sz="1600" err="1">
                <a:latin typeface="Segoe UI"/>
                <a:ea typeface="+mn-lt"/>
                <a:cs typeface="Segoe UI"/>
              </a:rPr>
              <a:t>chứa</a:t>
            </a:r>
            <a:r>
              <a:rPr lang="en-US" sz="1600">
                <a:latin typeface="Segoe UI"/>
                <a:ea typeface="+mn-lt"/>
                <a:cs typeface="Segoe UI"/>
              </a:rPr>
              <a:t> </a:t>
            </a:r>
            <a:r>
              <a:rPr lang="en-US" sz="1600" err="1">
                <a:latin typeface="Segoe UI"/>
                <a:ea typeface="+mn-lt"/>
                <a:cs typeface="Segoe UI"/>
              </a:rPr>
              <a:t>số</a:t>
            </a:r>
            <a:r>
              <a:rPr lang="en-US" sz="1600">
                <a:latin typeface="Segoe UI"/>
                <a:ea typeface="+mn-lt"/>
                <a:cs typeface="Segoe UI"/>
              </a:rPr>
              <a:t> TK (058C123456) </a:t>
            </a:r>
            <a:r>
              <a:rPr lang="en-US" sz="1600" err="1">
                <a:latin typeface="Segoe UI"/>
                <a:ea typeface="+mn-lt"/>
                <a:cs typeface="Segoe UI"/>
              </a:rPr>
              <a:t>và</a:t>
            </a:r>
            <a:r>
              <a:rPr lang="en-US" sz="1600">
                <a:latin typeface="Segoe UI"/>
                <a:ea typeface="+mn-lt"/>
                <a:cs typeface="Segoe UI"/>
              </a:rPr>
              <a:t> row stock change (FPT)</a:t>
            </a:r>
            <a:endParaRPr lang="en-US" sz="1600">
              <a:ea typeface="+mn-lt"/>
              <a:cs typeface="+mn-lt"/>
            </a:endParaRPr>
          </a:p>
          <a:p>
            <a:r>
              <a:rPr lang="en-US" sz="1600">
                <a:latin typeface="Segoe UI"/>
                <a:ea typeface="+mn-lt"/>
                <a:cs typeface="Segoe UI"/>
              </a:rPr>
              <a:t>+exec </a:t>
            </a:r>
            <a:r>
              <a:rPr lang="en-US" sz="1600" err="1">
                <a:latin typeface="Segoe UI"/>
                <a:ea typeface="+mn-lt"/>
                <a:cs typeface="Segoe UI"/>
              </a:rPr>
              <a:t>sp</a:t>
            </a:r>
            <a:r>
              <a:rPr lang="en-US" sz="1600">
                <a:latin typeface="Segoe UI"/>
                <a:ea typeface="+mn-lt"/>
                <a:cs typeface="Segoe UI"/>
              </a:rPr>
              <a:t> </a:t>
            </a:r>
            <a:r>
              <a:rPr lang="en-US" sz="1600" err="1">
                <a:latin typeface="Segoe UI"/>
                <a:ea typeface="+mn-lt"/>
                <a:cs typeface="Segoe UI"/>
              </a:rPr>
              <a:t>trả</a:t>
            </a:r>
            <a:r>
              <a:rPr lang="en-US" sz="1600">
                <a:latin typeface="Segoe UI"/>
                <a:ea typeface="+mn-lt"/>
                <a:cs typeface="Segoe UI"/>
              </a:rPr>
              <a:t> </a:t>
            </a:r>
            <a:r>
              <a:rPr lang="en-US" sz="1600" err="1">
                <a:latin typeface="Segoe UI"/>
                <a:ea typeface="+mn-lt"/>
                <a:cs typeface="Segoe UI"/>
              </a:rPr>
              <a:t>ra</a:t>
            </a:r>
            <a:r>
              <a:rPr lang="en-US" sz="1600">
                <a:latin typeface="Segoe UI"/>
                <a:ea typeface="+mn-lt"/>
                <a:cs typeface="Segoe UI"/>
              </a:rPr>
              <a:t> 2 </a:t>
            </a:r>
            <a:r>
              <a:rPr lang="en-US" sz="1600" err="1">
                <a:latin typeface="Segoe UI"/>
                <a:ea typeface="+mn-lt"/>
                <a:cs typeface="Segoe UI"/>
              </a:rPr>
              <a:t>recordset</a:t>
            </a:r>
            <a:r>
              <a:rPr lang="en-US" sz="1600">
                <a:latin typeface="Segoe UI"/>
                <a:ea typeface="+mn-lt"/>
                <a:cs typeface="Segoe UI"/>
              </a:rPr>
              <a:t>: 1 stock, 1 cash</a:t>
            </a:r>
            <a:endParaRPr lang="en-US" sz="1600">
              <a:latin typeface="Calibri" panose="020F0502020204030204"/>
              <a:ea typeface="+mn-lt"/>
              <a:cs typeface="Calibri" panose="020F0502020204030204"/>
            </a:endParaRPr>
          </a:p>
          <a:p>
            <a:r>
              <a:rPr lang="en-US" sz="1600">
                <a:latin typeface="Segoe UI"/>
                <a:ea typeface="+mn-lt"/>
                <a:cs typeface="Segoe UI"/>
              </a:rPr>
              <a:t>+update </a:t>
            </a:r>
            <a:r>
              <a:rPr lang="en-US" sz="1600" err="1">
                <a:latin typeface="Segoe UI"/>
                <a:ea typeface="+mn-lt"/>
                <a:cs typeface="Segoe UI"/>
              </a:rPr>
              <a:t>redis</a:t>
            </a:r>
            <a:r>
              <a:rPr lang="en-US" sz="1600">
                <a:latin typeface="Segoe UI"/>
                <a:ea typeface="+mn-lt"/>
                <a:cs typeface="Segoe UI"/>
              </a:rPr>
              <a:t> key stock (hash) </a:t>
            </a:r>
            <a:r>
              <a:rPr lang="en-US" sz="1600" err="1">
                <a:latin typeface="Segoe UI"/>
                <a:ea typeface="+mn-lt"/>
                <a:cs typeface="Segoe UI"/>
              </a:rPr>
              <a:t>đúng</a:t>
            </a:r>
            <a:r>
              <a:rPr lang="en-US" sz="1600">
                <a:latin typeface="Segoe UI"/>
                <a:ea typeface="+mn-lt"/>
                <a:cs typeface="Segoe UI"/>
              </a:rPr>
              <a:t> row stock change (FPT)</a:t>
            </a:r>
            <a:br>
              <a:rPr lang="en-US" sz="1600">
                <a:latin typeface="Segoe UI"/>
                <a:ea typeface="+mn-lt"/>
                <a:cs typeface="Segoe UI"/>
              </a:rPr>
            </a:br>
            <a:r>
              <a:rPr lang="en-US" sz="1600">
                <a:latin typeface="Segoe UI"/>
                <a:ea typeface="+mn-lt"/>
                <a:cs typeface="Segoe UI"/>
              </a:rPr>
              <a:t>+update </a:t>
            </a:r>
            <a:r>
              <a:rPr lang="en-US" sz="1600" err="1">
                <a:latin typeface="Segoe UI"/>
                <a:ea typeface="+mn-lt"/>
                <a:cs typeface="Segoe UI"/>
              </a:rPr>
              <a:t>redis</a:t>
            </a:r>
            <a:r>
              <a:rPr lang="en-US" sz="1600">
                <a:latin typeface="Segoe UI"/>
                <a:ea typeface="+mn-lt"/>
                <a:cs typeface="Segoe UI"/>
              </a:rPr>
              <a:t> key cash (string)</a:t>
            </a:r>
            <a:endParaRPr lang="en-US" sz="1600">
              <a:ea typeface="+mn-lt"/>
              <a:cs typeface="+mn-lt"/>
            </a:endParaRPr>
          </a:p>
          <a:p>
            <a:r>
              <a:rPr lang="en-US" sz="1600">
                <a:latin typeface="Segoe UI"/>
                <a:ea typeface="+mn-lt"/>
                <a:cs typeface="Segoe UI"/>
              </a:rPr>
              <a:t>+Response client update </a:t>
            </a:r>
            <a:r>
              <a:rPr lang="en-US" sz="1600" err="1">
                <a:latin typeface="Segoe UI"/>
                <a:ea typeface="+mn-lt"/>
                <a:cs typeface="Segoe UI"/>
              </a:rPr>
              <a:t>thành</a:t>
            </a:r>
            <a:r>
              <a:rPr lang="en-US" sz="1600">
                <a:latin typeface="Segoe UI"/>
                <a:ea typeface="+mn-lt"/>
                <a:cs typeface="Segoe UI"/>
              </a:rPr>
              <a:t> </a:t>
            </a:r>
            <a:r>
              <a:rPr lang="en-US" sz="1600" err="1">
                <a:latin typeface="Segoe UI"/>
                <a:ea typeface="+mn-lt"/>
                <a:cs typeface="Segoe UI"/>
              </a:rPr>
              <a:t>công</a:t>
            </a:r>
            <a:endParaRPr lang="en-US" sz="1600">
              <a:latin typeface="Segoe UI"/>
              <a:ea typeface="+mn-lt"/>
              <a:cs typeface="Segoe UI"/>
            </a:endParaRPr>
          </a:p>
          <a:p>
            <a:r>
              <a:rPr lang="en-US" sz="1600">
                <a:latin typeface="Segoe UI"/>
                <a:ea typeface="+mn-lt"/>
                <a:cs typeface="Segoe UI"/>
              </a:rPr>
              <a:t>+</a:t>
            </a:r>
            <a:r>
              <a:rPr lang="en-US" sz="1600" err="1">
                <a:latin typeface="Segoe UI"/>
                <a:ea typeface="+mn-lt"/>
                <a:cs typeface="Segoe UI"/>
              </a:rPr>
              <a:t>Chỉ</a:t>
            </a:r>
            <a:r>
              <a:rPr lang="en-US" sz="1600">
                <a:latin typeface="Segoe UI"/>
                <a:ea typeface="+mn-lt"/>
                <a:cs typeface="Segoe UI"/>
              </a:rPr>
              <a:t> demo exec </a:t>
            </a:r>
            <a:r>
              <a:rPr lang="en-US" sz="1600" err="1">
                <a:latin typeface="Segoe UI"/>
                <a:ea typeface="+mn-lt"/>
                <a:cs typeface="Segoe UI"/>
              </a:rPr>
              <a:t>sp</a:t>
            </a:r>
            <a:r>
              <a:rPr lang="en-US" sz="1600">
                <a:latin typeface="Segoe UI"/>
                <a:ea typeface="+mn-lt"/>
                <a:cs typeface="Segoe UI"/>
              </a:rPr>
              <a:t> + update Redis </a:t>
            </a:r>
            <a:r>
              <a:rPr lang="en-US" sz="1600" err="1">
                <a:latin typeface="Segoe UI"/>
                <a:ea typeface="+mn-lt"/>
                <a:cs typeface="Segoe UI"/>
              </a:rPr>
              <a:t>nên</a:t>
            </a:r>
            <a:r>
              <a:rPr lang="en-US" sz="1600">
                <a:latin typeface="Segoe UI"/>
                <a:ea typeface="+mn-lt"/>
                <a:cs typeface="Segoe UI"/>
              </a:rPr>
              <a:t> </a:t>
            </a:r>
            <a:r>
              <a:rPr lang="en-US" sz="1600" err="1">
                <a:latin typeface="Segoe UI"/>
                <a:ea typeface="+mn-lt"/>
                <a:cs typeface="Segoe UI"/>
              </a:rPr>
              <a:t>bỏ</a:t>
            </a:r>
            <a:r>
              <a:rPr lang="en-US" sz="1600">
                <a:latin typeface="Segoe UI"/>
                <a:ea typeface="+mn-lt"/>
                <a:cs typeface="Segoe UI"/>
              </a:rPr>
              <a:t> </a:t>
            </a:r>
            <a:r>
              <a:rPr lang="en-US" sz="1600" err="1">
                <a:latin typeface="Segoe UI"/>
                <a:ea typeface="+mn-lt"/>
                <a:cs typeface="Segoe UI"/>
              </a:rPr>
              <a:t>hết</a:t>
            </a:r>
            <a:r>
              <a:rPr lang="en-US" sz="1600">
                <a:latin typeface="Segoe UI"/>
                <a:ea typeface="+mn-lt"/>
                <a:cs typeface="Segoe UI"/>
              </a:rPr>
              <a:t> code </a:t>
            </a:r>
            <a:r>
              <a:rPr lang="en-US" sz="1600" err="1">
                <a:latin typeface="Segoe UI"/>
                <a:ea typeface="+mn-lt"/>
                <a:cs typeface="Segoe UI"/>
              </a:rPr>
              <a:t>code</a:t>
            </a:r>
            <a:r>
              <a:rPr lang="en-US" sz="1600">
                <a:latin typeface="Segoe UI"/>
                <a:ea typeface="+mn-lt"/>
                <a:cs typeface="Segoe UI"/>
              </a:rPr>
              <a:t> ko </a:t>
            </a:r>
            <a:r>
              <a:rPr lang="en-US" sz="1600" err="1">
                <a:latin typeface="Segoe UI"/>
                <a:ea typeface="+mn-lt"/>
                <a:cs typeface="Segoe UI"/>
              </a:rPr>
              <a:t>liên</a:t>
            </a:r>
            <a:r>
              <a:rPr lang="en-US" sz="1600">
                <a:latin typeface="Segoe UI"/>
                <a:ea typeface="+mn-lt"/>
                <a:cs typeface="Segoe UI"/>
              </a:rPr>
              <a:t> </a:t>
            </a:r>
            <a:r>
              <a:rPr lang="en-US" sz="1600" err="1">
                <a:latin typeface="Segoe UI"/>
                <a:ea typeface="+mn-lt"/>
                <a:cs typeface="Segoe UI"/>
              </a:rPr>
              <a:t>quan</a:t>
            </a:r>
            <a:br>
              <a:rPr lang="en-US" sz="1600">
                <a:latin typeface="Segoe UI"/>
                <a:ea typeface="+mn-lt"/>
                <a:cs typeface="Segoe UI"/>
              </a:rPr>
            </a:br>
            <a:r>
              <a:rPr lang="en-US" sz="1600" b="1">
                <a:latin typeface="Segoe UI"/>
                <a:ea typeface="+mn-lt"/>
                <a:cs typeface="Segoe UI"/>
              </a:rPr>
              <a:t>Repo</a:t>
            </a:r>
            <a:r>
              <a:rPr lang="en-US" sz="1600">
                <a:latin typeface="Segoe UI"/>
                <a:ea typeface="+mn-lt"/>
                <a:cs typeface="Segoe UI"/>
              </a:rPr>
              <a:t>:</a:t>
            </a:r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http://devops.fpts.com.vn/DEMO_Renamed/ECom/_git/ECom_sp_redis</a:t>
            </a:r>
            <a:endParaRPr lang="en-US" sz="1600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 </a:t>
            </a:r>
            <a:br>
              <a:rPr lang="en-US">
                <a:latin typeface="Segoe UI"/>
                <a:cs typeface="Segoe UI"/>
              </a:rPr>
            </a:br>
            <a:endParaRPr lang="en-US"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B1950CE-CF2B-94A1-F080-F2AB9213A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679" y="381285"/>
            <a:ext cx="7196527" cy="39281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B7296C-024C-1786-6008-A7A2B1EC1E00}"/>
              </a:ext>
            </a:extLst>
          </p:cNvPr>
          <p:cNvSpPr txBox="1"/>
          <p:nvPr/>
        </p:nvSpPr>
        <p:spPr>
          <a:xfrm>
            <a:off x="4724400" y="32003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348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66" y="1268280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Technical Convention - Flow of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82536-702E-78CF-A6C9-35AC6028E726}"/>
              </a:ext>
            </a:extLst>
          </p:cNvPr>
          <p:cNvSpPr txBox="1"/>
          <p:nvPr/>
        </p:nvSpPr>
        <p:spPr>
          <a:xfrm>
            <a:off x="94911" y="4199869"/>
            <a:ext cx="736888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Segoe UI"/>
                <a:cs typeface="Segoe UI"/>
              </a:rPr>
              <a:t>UC6a</a:t>
            </a:r>
            <a:r>
              <a:rPr lang="en-US" sz="1600">
                <a:latin typeface="Segoe UI"/>
                <a:ea typeface="+mn-lt"/>
                <a:cs typeface="Segoe UI"/>
              </a:rPr>
              <a:t>: consume </a:t>
            </a:r>
            <a:r>
              <a:rPr lang="en-US" sz="1600" err="1">
                <a:latin typeface="Segoe UI"/>
                <a:ea typeface="+mn-lt"/>
                <a:cs typeface="Segoe UI"/>
              </a:rPr>
              <a:t>IntegrationEvent</a:t>
            </a:r>
            <a:r>
              <a:rPr lang="en-US" sz="1600">
                <a:latin typeface="Segoe UI"/>
                <a:ea typeface="+mn-lt"/>
                <a:cs typeface="Segoe UI"/>
              </a:rPr>
              <a:t> </a:t>
            </a:r>
            <a:endParaRPr lang="en-US" sz="1600">
              <a:latin typeface="Calibri" panose="020F0502020204030204"/>
              <a:ea typeface="+mn-lt"/>
              <a:cs typeface="Calibri" panose="020F0502020204030204"/>
            </a:endParaRPr>
          </a:p>
          <a:p>
            <a:r>
              <a:rPr lang="en-US" sz="1600">
                <a:latin typeface="Segoe UI"/>
                <a:ea typeface="+mn-lt"/>
                <a:cs typeface="Segoe UI"/>
              </a:rPr>
              <a:t>(event message. VD</a:t>
            </a:r>
            <a:r>
              <a:rPr lang="en-US" sz="1600">
                <a:latin typeface="Segoe UI"/>
                <a:cs typeface="Segoe UI"/>
              </a:rPr>
              <a:t>: </a:t>
            </a:r>
            <a:r>
              <a:rPr lang="en-US" sz="1600">
                <a:latin typeface="Segoe UI"/>
                <a:ea typeface="+mn-lt"/>
                <a:cs typeface="Segoe UI"/>
              </a:rPr>
              <a:t>event run EOD)</a:t>
            </a:r>
            <a:endParaRPr lang="en-US" sz="1600">
              <a:ea typeface="+mn-lt"/>
              <a:cs typeface="+mn-lt"/>
            </a:endParaRPr>
          </a:p>
          <a:p>
            <a:r>
              <a:rPr lang="en-US" sz="1600" b="1">
                <a:latin typeface="Segoe UI"/>
                <a:cs typeface="Segoe UI"/>
              </a:rPr>
              <a:t>Use Scenarios:</a:t>
            </a:r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+ </a:t>
            </a:r>
            <a:r>
              <a:rPr lang="en-US" sz="1600" err="1">
                <a:ea typeface="+mn-lt"/>
                <a:cs typeface="+mn-lt"/>
              </a:rPr>
              <a:t>BackgroundTask</a:t>
            </a:r>
            <a:r>
              <a:rPr lang="en-US" sz="1600">
                <a:ea typeface="+mn-lt"/>
                <a:cs typeface="+mn-lt"/>
              </a:rPr>
              <a:t> =&gt; subscribe topic "</a:t>
            </a:r>
            <a:r>
              <a:rPr lang="en-US" sz="1600" err="1">
                <a:ea typeface="+mn-lt"/>
                <a:cs typeface="+mn-lt"/>
              </a:rPr>
              <a:t>EODCash</a:t>
            </a:r>
            <a:r>
              <a:rPr lang="en-US" sz="1600">
                <a:ea typeface="+mn-lt"/>
                <a:cs typeface="+mn-lt"/>
              </a:rPr>
              <a:t>"</a:t>
            </a:r>
            <a:br>
              <a:rPr lang="en-US" sz="1600">
                <a:ea typeface="+mn-lt"/>
                <a:cs typeface="+mn-lt"/>
              </a:rPr>
            </a:br>
            <a:r>
              <a:rPr lang="en-US" sz="1600">
                <a:latin typeface="Calibri"/>
                <a:ea typeface="+mn-lt"/>
                <a:cs typeface="Calibri"/>
              </a:rPr>
              <a:t>+ </a:t>
            </a:r>
            <a:r>
              <a:rPr lang="en-US" sz="1600" err="1">
                <a:latin typeface="Calibri"/>
                <a:ea typeface="+mn-lt"/>
                <a:cs typeface="Calibri"/>
              </a:rPr>
              <a:t>nếu</a:t>
            </a:r>
            <a:r>
              <a:rPr lang="en-US" sz="1600">
                <a:latin typeface="Calibri"/>
                <a:ea typeface="+mn-lt"/>
                <a:cs typeface="Calibri"/>
              </a:rPr>
              <a:t> </a:t>
            </a:r>
            <a:r>
              <a:rPr lang="en-US" sz="1600" err="1">
                <a:latin typeface="Calibri"/>
                <a:ea typeface="+mn-lt"/>
                <a:cs typeface="Calibri"/>
              </a:rPr>
              <a:t>có</a:t>
            </a:r>
            <a:r>
              <a:rPr lang="en-US" sz="1600">
                <a:latin typeface="Calibri"/>
                <a:ea typeface="+mn-lt"/>
                <a:cs typeface="Calibri"/>
              </a:rPr>
              <a:t> event </a:t>
            </a:r>
            <a:r>
              <a:rPr lang="en-US" sz="1600" err="1">
                <a:latin typeface="Calibri"/>
                <a:ea typeface="+mn-lt"/>
                <a:cs typeface="Calibri"/>
              </a:rPr>
              <a:t>EODCash</a:t>
            </a:r>
            <a:r>
              <a:rPr lang="en-US" sz="1600">
                <a:latin typeface="Calibri"/>
                <a:ea typeface="+mn-lt"/>
                <a:cs typeface="Calibri"/>
              </a:rPr>
              <a:t> </a:t>
            </a:r>
            <a:r>
              <a:rPr lang="en-US" sz="1600" err="1">
                <a:latin typeface="Calibri"/>
                <a:ea typeface="+mn-lt"/>
                <a:cs typeface="Calibri"/>
              </a:rPr>
              <a:t>đến</a:t>
            </a:r>
            <a:r>
              <a:rPr lang="en-US" sz="1600">
                <a:latin typeface="Calibri"/>
                <a:ea typeface="+mn-lt"/>
                <a:cs typeface="Calibri"/>
              </a:rPr>
              <a:t> </a:t>
            </a:r>
            <a:r>
              <a:rPr lang="en-US" sz="1600" err="1">
                <a:latin typeface="Calibri"/>
                <a:ea typeface="+mn-lt"/>
                <a:cs typeface="Calibri"/>
              </a:rPr>
              <a:t>thì</a:t>
            </a:r>
            <a:r>
              <a:rPr lang="en-US" sz="1600">
                <a:latin typeface="Calibri"/>
                <a:ea typeface="+mn-lt"/>
                <a:cs typeface="Calibri"/>
              </a:rPr>
              <a:t> </a:t>
            </a:r>
            <a:r>
              <a:rPr lang="en-US" sz="1600" err="1">
                <a:latin typeface="Calibri"/>
                <a:ea typeface="+mn-lt"/>
                <a:cs typeface="Calibri"/>
              </a:rPr>
              <a:t>thực</a:t>
            </a:r>
            <a:r>
              <a:rPr lang="en-US" sz="1600">
                <a:latin typeface="Calibri"/>
                <a:ea typeface="+mn-lt"/>
                <a:cs typeface="Calibri"/>
              </a:rPr>
              <a:t> </a:t>
            </a:r>
            <a:r>
              <a:rPr lang="en-US" sz="1600" err="1">
                <a:latin typeface="Calibri"/>
                <a:ea typeface="+mn-lt"/>
                <a:cs typeface="Calibri"/>
              </a:rPr>
              <a:t>hiện</a:t>
            </a:r>
            <a:r>
              <a:rPr lang="en-US" sz="1600">
                <a:latin typeface="Calibri"/>
                <a:ea typeface="+mn-lt"/>
                <a:cs typeface="Calibri"/>
              </a:rPr>
              <a:t> EOD process</a:t>
            </a:r>
          </a:p>
          <a:p>
            <a:r>
              <a:rPr lang="en-US" sz="1600">
                <a:ea typeface="+mn-lt"/>
                <a:cs typeface="+mn-lt"/>
              </a:rPr>
              <a:t>+ </a:t>
            </a:r>
            <a:r>
              <a:rPr lang="en-US" sz="1600" err="1">
                <a:ea typeface="+mn-lt"/>
                <a:cs typeface="+mn-lt"/>
              </a:rPr>
              <a:t>EODCash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xong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thì</a:t>
            </a:r>
            <a:r>
              <a:rPr lang="en-US" sz="1600">
                <a:ea typeface="+mn-lt"/>
                <a:cs typeface="+mn-lt"/>
              </a:rPr>
              <a:t> publish </a:t>
            </a:r>
            <a:r>
              <a:rPr lang="en-US" sz="1600" err="1">
                <a:ea typeface="+mn-lt"/>
                <a:cs typeface="+mn-lt"/>
              </a:rPr>
              <a:t>EODCompletedIntegrationEvent</a:t>
            </a:r>
            <a:r>
              <a:rPr lang="en-US" sz="1600">
                <a:ea typeface="+mn-lt"/>
                <a:cs typeface="+mn-lt"/>
              </a:rPr>
              <a:t>  </a:t>
            </a:r>
            <a:r>
              <a:rPr lang="en-US" sz="1600" err="1">
                <a:ea typeface="+mn-lt"/>
                <a:cs typeface="+mn-lt"/>
              </a:rPr>
              <a:t>vào</a:t>
            </a:r>
            <a:r>
              <a:rPr lang="en-US" sz="1600">
                <a:ea typeface="+mn-lt"/>
                <a:cs typeface="+mn-lt"/>
              </a:rPr>
              <a:t> topic "</a:t>
            </a:r>
            <a:r>
              <a:rPr lang="en-US" sz="1600" err="1">
                <a:ea typeface="+mn-lt"/>
                <a:cs typeface="+mn-lt"/>
              </a:rPr>
              <a:t>BCTS_Flag</a:t>
            </a:r>
            <a:r>
              <a:rPr lang="en-US" sz="1600">
                <a:ea typeface="+mn-lt"/>
                <a:cs typeface="+mn-lt"/>
              </a:rPr>
              <a:t>"</a:t>
            </a:r>
          </a:p>
          <a:p>
            <a:r>
              <a:rPr lang="en-US" sz="1600">
                <a:ea typeface="+mn-lt"/>
                <a:cs typeface="+mn-lt"/>
              </a:rPr>
              <a:t>+ </a:t>
            </a:r>
            <a:r>
              <a:rPr lang="en-US" sz="1600" err="1">
                <a:ea typeface="+mn-lt"/>
                <a:cs typeface="+mn-lt"/>
              </a:rPr>
              <a:t>EODCash</a:t>
            </a:r>
            <a:r>
              <a:rPr lang="en-US" sz="1600">
                <a:ea typeface="+mn-lt"/>
                <a:cs typeface="+mn-lt"/>
              </a:rPr>
              <a:t> </a:t>
            </a:r>
            <a:r>
              <a:rPr lang="en-US" sz="1600" err="1">
                <a:ea typeface="+mn-lt"/>
                <a:cs typeface="+mn-lt"/>
              </a:rPr>
              <a:t>là</a:t>
            </a:r>
            <a:r>
              <a:rPr lang="en-US" sz="1600">
                <a:ea typeface="+mn-lt"/>
                <a:cs typeface="+mn-lt"/>
              </a:rPr>
              <a:t> flag event </a:t>
            </a:r>
            <a:r>
              <a:rPr lang="en-US" sz="1600" err="1">
                <a:ea typeface="+mn-lt"/>
                <a:cs typeface="+mn-lt"/>
              </a:rPr>
              <a:t>báo</a:t>
            </a:r>
            <a:r>
              <a:rPr lang="en-US" sz="1600">
                <a:ea typeface="+mn-lt"/>
                <a:cs typeface="+mn-lt"/>
              </a:rPr>
              <a:t> </a:t>
            </a:r>
            <a:r>
              <a:rPr lang="en-US" sz="1600" err="1">
                <a:ea typeface="+mn-lt"/>
                <a:cs typeface="+mn-lt"/>
              </a:rPr>
              <a:t>cần</a:t>
            </a:r>
            <a:r>
              <a:rPr lang="en-US" sz="1600">
                <a:ea typeface="+mn-lt"/>
                <a:cs typeface="+mn-lt"/>
              </a:rPr>
              <a:t> </a:t>
            </a:r>
            <a:r>
              <a:rPr lang="en-US" sz="1600" err="1">
                <a:ea typeface="+mn-lt"/>
                <a:cs typeface="+mn-lt"/>
              </a:rPr>
              <a:t>thực</a:t>
            </a:r>
            <a:r>
              <a:rPr lang="en-US" sz="1600">
                <a:ea typeface="+mn-lt"/>
                <a:cs typeface="+mn-lt"/>
              </a:rPr>
              <a:t> </a:t>
            </a:r>
            <a:r>
              <a:rPr lang="en-US" sz="1600" err="1">
                <a:ea typeface="+mn-lt"/>
                <a:cs typeface="+mn-lt"/>
              </a:rPr>
              <a:t>hiện</a:t>
            </a:r>
            <a:r>
              <a:rPr lang="en-US" sz="1600">
                <a:ea typeface="+mn-lt"/>
                <a:cs typeface="+mn-lt"/>
              </a:rPr>
              <a:t> EOD cash process, </a:t>
            </a:r>
            <a:r>
              <a:rPr lang="en-US" sz="1600" err="1">
                <a:ea typeface="+mn-lt"/>
                <a:cs typeface="+mn-lt"/>
              </a:rPr>
              <a:t>như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hình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bên</a:t>
            </a:r>
            <a:r>
              <a:rPr lang="en-US" sz="1600">
                <a:ea typeface="+mn-lt"/>
                <a:cs typeface="+mn-lt"/>
              </a:rPr>
              <a:t>, </a:t>
            </a:r>
            <a:r>
              <a:rPr lang="en-US" sz="1600" err="1">
                <a:ea typeface="+mn-lt"/>
                <a:cs typeface="+mn-lt"/>
              </a:rPr>
              <a:t>trong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đó</a:t>
            </a:r>
            <a:r>
              <a:rPr lang="en-US" sz="1600">
                <a:ea typeface="+mn-lt"/>
                <a:cs typeface="+mn-lt"/>
              </a:rPr>
              <a:t> Status: 0 </a:t>
            </a:r>
            <a:r>
              <a:rPr lang="en-US" sz="1600" err="1">
                <a:ea typeface="+mn-lt"/>
                <a:cs typeface="+mn-lt"/>
              </a:rPr>
              <a:t>là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cần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bắt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đầu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EODCash</a:t>
            </a:r>
            <a:r>
              <a:rPr lang="en-US" sz="1600">
                <a:ea typeface="+mn-lt"/>
                <a:cs typeface="+mn-lt"/>
              </a:rPr>
              <a:t>, 1 </a:t>
            </a:r>
            <a:r>
              <a:rPr lang="en-US" sz="1600" err="1">
                <a:ea typeface="+mn-lt"/>
                <a:cs typeface="+mn-lt"/>
              </a:rPr>
              <a:t>là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EODCash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đã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xong</a:t>
            </a:r>
          </a:p>
          <a:p>
            <a:r>
              <a:rPr lang="en-US" sz="1600">
                <a:ea typeface="+mn-lt"/>
                <a:cs typeface="+mn-lt"/>
              </a:rPr>
              <a:t>(VD </a:t>
            </a:r>
            <a:r>
              <a:rPr lang="en-US" sz="1600" err="1">
                <a:ea typeface="+mn-lt"/>
                <a:cs typeface="+mn-lt"/>
              </a:rPr>
              <a:t>này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không</a:t>
            </a:r>
            <a:r>
              <a:rPr lang="en-US" sz="1600">
                <a:ea typeface="+mn-lt"/>
                <a:cs typeface="+mn-lt"/>
              </a:rPr>
              <a:t> </a:t>
            </a:r>
            <a:r>
              <a:rPr lang="en-US" sz="1600" err="1">
                <a:ea typeface="+mn-lt"/>
                <a:cs typeface="+mn-lt"/>
              </a:rPr>
              <a:t>sử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dụng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DomainEvent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và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không</a:t>
            </a:r>
            <a:r>
              <a:rPr lang="en-US" sz="1600">
                <a:ea typeface="+mn-lt"/>
                <a:cs typeface="+mn-lt"/>
              </a:rPr>
              <a:t> </a:t>
            </a:r>
            <a:r>
              <a:rPr lang="en-US" sz="1600" err="1">
                <a:ea typeface="+mn-lt"/>
                <a:cs typeface="+mn-lt"/>
              </a:rPr>
              <a:t>cần</a:t>
            </a:r>
            <a:r>
              <a:rPr lang="en-US" sz="1600">
                <a:ea typeface="+mn-lt"/>
                <a:cs typeface="+mn-lt"/>
              </a:rPr>
              <a:t> data </a:t>
            </a:r>
            <a:r>
              <a:rPr lang="en-US" sz="1600" err="1">
                <a:ea typeface="+mn-lt"/>
                <a:cs typeface="+mn-lt"/>
              </a:rPr>
              <a:t>trong</a:t>
            </a:r>
            <a:r>
              <a:rPr lang="en-US" sz="1600">
                <a:ea typeface="+mn-lt"/>
                <a:cs typeface="+mn-lt"/>
              </a:rPr>
              <a:t> </a:t>
            </a:r>
            <a:r>
              <a:rPr lang="en-US" sz="1600" err="1">
                <a:ea typeface="+mn-lt"/>
                <a:cs typeface="+mn-lt"/>
              </a:rPr>
              <a:t>EODCash</a:t>
            </a:r>
            <a:r>
              <a:rPr lang="en-US" sz="1600">
                <a:ea typeface="+mn-lt"/>
                <a:cs typeface="+mn-lt"/>
              </a:rPr>
              <a:t> msg)</a:t>
            </a:r>
            <a:br>
              <a:rPr lang="en-US" sz="1600">
                <a:ea typeface="+mn-lt"/>
                <a:cs typeface="+mn-lt"/>
              </a:rPr>
            </a:br>
            <a:r>
              <a:rPr lang="en-US" sz="1600" b="1">
                <a:latin typeface="Segoe UI"/>
                <a:ea typeface="+mn-lt"/>
                <a:cs typeface="Segoe UI"/>
              </a:rPr>
              <a:t>Repo</a:t>
            </a:r>
            <a:r>
              <a:rPr lang="en-US" sz="1600">
                <a:latin typeface="Segoe UI"/>
                <a:ea typeface="+mn-lt"/>
                <a:cs typeface="Segoe UI"/>
              </a:rPr>
              <a:t>: </a:t>
            </a:r>
            <a:r>
              <a:rPr lang="en-US" sz="1600">
                <a:ea typeface="+mn-lt"/>
                <a:cs typeface="+mn-lt"/>
              </a:rPr>
              <a:t>http://devops.fpts.com.vn/DEMO_Renamed/ECom/_git/ECom_Sub6a</a:t>
            </a:r>
            <a:br>
              <a:rPr lang="en-US" sz="1600">
                <a:ea typeface="+mn-lt"/>
                <a:cs typeface="+mn-lt"/>
              </a:rPr>
            </a:br>
            <a:endParaRPr lang="en-US" sz="1600">
              <a:ea typeface="+mn-lt"/>
              <a:cs typeface="+mn-lt"/>
            </a:endParaRPr>
          </a:p>
          <a:p>
            <a:endParaRPr lang="en-US" sz="1600">
              <a:latin typeface="Segoe UI"/>
              <a:cs typeface="Segoe U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044BD37-7D2F-B52B-756C-4877E3439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466" y="191399"/>
            <a:ext cx="8508167" cy="4801300"/>
          </a:xfrm>
          <a:prstGeom prst="rect">
            <a:avLst/>
          </a:prstGeom>
        </p:spPr>
      </p:pic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8389E52A-4357-AF4A-EF42-381FA6FB2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318" y="5143273"/>
            <a:ext cx="4473314" cy="158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79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66" y="1268280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Technical Convention - Flow of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82536-702E-78CF-A6C9-35AC6028E726}"/>
              </a:ext>
            </a:extLst>
          </p:cNvPr>
          <p:cNvSpPr txBox="1"/>
          <p:nvPr/>
        </p:nvSpPr>
        <p:spPr>
          <a:xfrm>
            <a:off x="94911" y="4199869"/>
            <a:ext cx="8099650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Segoe UI"/>
                <a:cs typeface="Segoe UI"/>
              </a:rPr>
              <a:t>UC6b</a:t>
            </a:r>
            <a:r>
              <a:rPr lang="en-US" sz="1600">
                <a:latin typeface="Segoe UI"/>
                <a:cs typeface="Segoe UI"/>
              </a:rPr>
              <a:t>: consume </a:t>
            </a:r>
            <a:r>
              <a:rPr lang="en-US" sz="1600" err="1">
                <a:latin typeface="Segoe UI"/>
                <a:cs typeface="Segoe UI"/>
              </a:rPr>
              <a:t>IntegrationEvent</a:t>
            </a:r>
            <a:r>
              <a:rPr lang="en-US" sz="1600">
                <a:latin typeface="Segoe UI"/>
                <a:cs typeface="Segoe UI"/>
              </a:rPr>
              <a:t> (data message. VD: event </a:t>
            </a:r>
            <a:r>
              <a:rPr lang="en-US" sz="1600" err="1">
                <a:latin typeface="Segoe UI"/>
                <a:cs typeface="Segoe UI"/>
              </a:rPr>
              <a:t>tạo</a:t>
            </a:r>
            <a:r>
              <a:rPr lang="en-US" sz="1600">
                <a:latin typeface="Segoe UI"/>
                <a:cs typeface="Segoe UI"/>
              </a:rPr>
              <a:t> order </a:t>
            </a:r>
            <a:r>
              <a:rPr lang="en-US" sz="1600" err="1">
                <a:latin typeface="Segoe UI"/>
                <a:cs typeface="Segoe UI"/>
              </a:rPr>
              <a:t>thành</a:t>
            </a:r>
            <a:r>
              <a:rPr lang="en-US" sz="1600">
                <a:latin typeface="Segoe UI"/>
                <a:cs typeface="Segoe UI"/>
              </a:rPr>
              <a:t> </a:t>
            </a:r>
            <a:r>
              <a:rPr lang="en-US" sz="1600" err="1">
                <a:latin typeface="Segoe UI"/>
                <a:cs typeface="Segoe UI"/>
              </a:rPr>
              <a:t>công</a:t>
            </a:r>
            <a:r>
              <a:rPr lang="en-US" sz="1600">
                <a:latin typeface="Segoe UI"/>
                <a:cs typeface="Segoe UI"/>
              </a:rPr>
              <a:t>)</a:t>
            </a:r>
          </a:p>
          <a:p>
            <a:r>
              <a:rPr lang="en-US" sz="1600" b="1">
                <a:latin typeface="Segoe UI"/>
                <a:cs typeface="Segoe UI"/>
              </a:rPr>
              <a:t>Use Scenarios:</a:t>
            </a:r>
            <a:endParaRPr lang="en-US" sz="1600">
              <a:latin typeface="Calibri" panose="020F0502020204030204"/>
              <a:cs typeface="Calibri"/>
            </a:endParaRPr>
          </a:p>
          <a:p>
            <a:r>
              <a:rPr lang="en-US" sz="1600" b="1">
                <a:latin typeface="Segoe UI"/>
                <a:ea typeface="+mn-lt"/>
                <a:cs typeface="Segoe UI"/>
              </a:rPr>
              <a:t>+ </a:t>
            </a:r>
            <a:r>
              <a:rPr lang="en-US" sz="1600" err="1">
                <a:latin typeface="Segoe UI"/>
                <a:ea typeface="+mn-lt"/>
                <a:cs typeface="Segoe UI"/>
              </a:rPr>
              <a:t>OrderService</a:t>
            </a:r>
            <a:r>
              <a:rPr lang="en-US" sz="1600">
                <a:latin typeface="Segoe UI"/>
                <a:ea typeface="+mn-lt"/>
                <a:cs typeface="Segoe UI"/>
              </a:rPr>
              <a:t> </a:t>
            </a:r>
            <a:r>
              <a:rPr lang="en-US" sz="1600" err="1">
                <a:latin typeface="Segoe UI"/>
                <a:ea typeface="+mn-lt"/>
                <a:cs typeface="Segoe UI"/>
              </a:rPr>
              <a:t>xử</a:t>
            </a:r>
            <a:r>
              <a:rPr lang="en-US" sz="1600">
                <a:latin typeface="Segoe UI"/>
                <a:ea typeface="+mn-lt"/>
                <a:cs typeface="Segoe UI"/>
              </a:rPr>
              <a:t> </a:t>
            </a:r>
            <a:r>
              <a:rPr lang="en-US" sz="1600" err="1">
                <a:latin typeface="Segoe UI"/>
                <a:ea typeface="+mn-lt"/>
                <a:cs typeface="Segoe UI"/>
              </a:rPr>
              <a:t>lý</a:t>
            </a:r>
            <a:r>
              <a:rPr lang="en-US" sz="1600">
                <a:latin typeface="Segoe UI"/>
                <a:ea typeface="+mn-lt"/>
                <a:cs typeface="Segoe UI"/>
              </a:rPr>
              <a:t> </a:t>
            </a:r>
            <a:r>
              <a:rPr lang="en-US" sz="1600" err="1">
                <a:latin typeface="Segoe UI"/>
                <a:ea typeface="+mn-lt"/>
                <a:cs typeface="Segoe UI"/>
              </a:rPr>
              <a:t>xong</a:t>
            </a:r>
            <a:r>
              <a:rPr lang="en-US" sz="1600">
                <a:latin typeface="Segoe UI"/>
                <a:ea typeface="+mn-lt"/>
                <a:cs typeface="Segoe UI"/>
              </a:rPr>
              <a:t> order. VD: </a:t>
            </a:r>
            <a:r>
              <a:rPr lang="en-US" sz="1600" err="1">
                <a:latin typeface="Segoe UI"/>
                <a:ea typeface="+mn-lt"/>
                <a:cs typeface="Segoe UI"/>
              </a:rPr>
              <a:t>OrderConfirmed</a:t>
            </a:r>
          </a:p>
          <a:p>
            <a:r>
              <a:rPr lang="en-US" sz="1600">
                <a:latin typeface="Segoe UI"/>
                <a:ea typeface="+mn-lt"/>
                <a:cs typeface="Segoe UI"/>
              </a:rPr>
              <a:t>+ </a:t>
            </a:r>
            <a:r>
              <a:rPr lang="en-US" sz="1600" err="1">
                <a:latin typeface="Segoe UI"/>
                <a:ea typeface="+mn-lt"/>
                <a:cs typeface="Segoe UI"/>
              </a:rPr>
              <a:t>OrderService</a:t>
            </a:r>
            <a:r>
              <a:rPr lang="en-US" sz="1600">
                <a:latin typeface="Segoe UI"/>
                <a:ea typeface="+mn-lt"/>
                <a:cs typeface="Segoe UI"/>
              </a:rPr>
              <a:t> pub </a:t>
            </a:r>
            <a:r>
              <a:rPr lang="en-US" sz="1600" err="1">
                <a:latin typeface="Segoe UI"/>
                <a:ea typeface="+mn-lt"/>
                <a:cs typeface="Segoe UI"/>
              </a:rPr>
              <a:t>OrderConfirmedIntegrantionEvent</a:t>
            </a:r>
            <a:r>
              <a:rPr lang="en-US" sz="1600">
                <a:latin typeface="Segoe UI"/>
                <a:ea typeface="+mn-lt"/>
                <a:cs typeface="Segoe UI"/>
              </a:rPr>
              <a:t> </a:t>
            </a:r>
            <a:r>
              <a:rPr lang="en-US" sz="1600" err="1">
                <a:latin typeface="Segoe UI"/>
                <a:ea typeface="+mn-lt"/>
                <a:cs typeface="Segoe UI"/>
              </a:rPr>
              <a:t>vào</a:t>
            </a:r>
            <a:r>
              <a:rPr lang="en-US" sz="1600">
                <a:latin typeface="Segoe UI"/>
                <a:ea typeface="+mn-lt"/>
                <a:cs typeface="Segoe UI"/>
              </a:rPr>
              <a:t> msg bus</a:t>
            </a:r>
          </a:p>
          <a:p>
            <a:r>
              <a:rPr lang="en-US" sz="1600">
                <a:latin typeface="Segoe UI"/>
                <a:ea typeface="+mn-lt"/>
                <a:cs typeface="Segoe UI"/>
              </a:rPr>
              <a:t>+ </a:t>
            </a:r>
            <a:r>
              <a:rPr lang="en-US" sz="1600" err="1">
                <a:latin typeface="Segoe UI"/>
                <a:ea typeface="+mn-lt"/>
                <a:cs typeface="Segoe UI"/>
              </a:rPr>
              <a:t>NotiService</a:t>
            </a:r>
            <a:r>
              <a:rPr lang="en-US" sz="1600">
                <a:latin typeface="Segoe UI"/>
                <a:ea typeface="+mn-lt"/>
                <a:cs typeface="Segoe UI"/>
              </a:rPr>
              <a:t> sub </a:t>
            </a:r>
            <a:r>
              <a:rPr lang="en-US" sz="1600" err="1">
                <a:latin typeface="Segoe UI"/>
                <a:ea typeface="+mn-lt"/>
                <a:cs typeface="Segoe UI"/>
              </a:rPr>
              <a:t>OrderConfirmedIntegrantionEvent</a:t>
            </a:r>
            <a:r>
              <a:rPr lang="en-US" sz="1600">
                <a:latin typeface="Segoe UI"/>
                <a:ea typeface="+mn-lt"/>
                <a:cs typeface="Segoe UI"/>
              </a:rPr>
              <a:t> </a:t>
            </a:r>
            <a:r>
              <a:rPr lang="en-US" sz="1600" err="1">
                <a:latin typeface="Segoe UI"/>
                <a:ea typeface="+mn-lt"/>
                <a:cs typeface="Segoe UI"/>
              </a:rPr>
              <a:t>và</a:t>
            </a:r>
            <a:r>
              <a:rPr lang="en-US" sz="1600">
                <a:latin typeface="Segoe UI"/>
                <a:ea typeface="+mn-lt"/>
                <a:cs typeface="Segoe UI"/>
              </a:rPr>
              <a:t> </a:t>
            </a:r>
            <a:r>
              <a:rPr lang="en-US" sz="1600" err="1">
                <a:latin typeface="Segoe UI"/>
                <a:ea typeface="+mn-lt"/>
                <a:cs typeface="Segoe UI"/>
              </a:rPr>
              <a:t>xử</a:t>
            </a:r>
            <a:r>
              <a:rPr lang="en-US" sz="1600">
                <a:latin typeface="Segoe UI"/>
                <a:ea typeface="+mn-lt"/>
                <a:cs typeface="Segoe UI"/>
              </a:rPr>
              <a:t> </a:t>
            </a:r>
            <a:r>
              <a:rPr lang="en-US" sz="1600" err="1">
                <a:latin typeface="Segoe UI"/>
                <a:ea typeface="+mn-lt"/>
                <a:cs typeface="Segoe UI"/>
              </a:rPr>
              <a:t>lý</a:t>
            </a:r>
            <a:r>
              <a:rPr lang="en-US" sz="1600">
                <a:latin typeface="Segoe UI"/>
                <a:ea typeface="+mn-lt"/>
                <a:cs typeface="Segoe UI"/>
              </a:rPr>
              <a:t> logic </a:t>
            </a:r>
            <a:r>
              <a:rPr lang="en-US" sz="1600" err="1">
                <a:latin typeface="Segoe UI"/>
                <a:ea typeface="+mn-lt"/>
                <a:cs typeface="Segoe UI"/>
              </a:rPr>
              <a:t>riêng</a:t>
            </a:r>
            <a:r>
              <a:rPr lang="en-US" sz="1600">
                <a:latin typeface="Segoe UI"/>
                <a:ea typeface="+mn-lt"/>
                <a:cs typeface="Segoe UI"/>
              </a:rPr>
              <a:t> (</a:t>
            </a:r>
            <a:r>
              <a:rPr lang="en-US" sz="1600" err="1">
                <a:latin typeface="Segoe UI"/>
                <a:ea typeface="+mn-lt"/>
                <a:cs typeface="Segoe UI"/>
              </a:rPr>
              <a:t>vd</a:t>
            </a:r>
            <a:r>
              <a:rPr lang="en-US" sz="1600">
                <a:latin typeface="Segoe UI"/>
                <a:ea typeface="+mn-lt"/>
                <a:cs typeface="Segoe UI"/>
              </a:rPr>
              <a:t>: push </a:t>
            </a:r>
            <a:r>
              <a:rPr lang="en-US" sz="1600" err="1">
                <a:latin typeface="Segoe UI"/>
                <a:ea typeface="+mn-lt"/>
                <a:cs typeface="Segoe UI"/>
              </a:rPr>
              <a:t>báo</a:t>
            </a:r>
            <a:r>
              <a:rPr lang="en-US" sz="1600">
                <a:latin typeface="Segoe UI"/>
                <a:ea typeface="+mn-lt"/>
                <a:cs typeface="Segoe UI"/>
              </a:rPr>
              <a:t> info </a:t>
            </a:r>
            <a:r>
              <a:rPr lang="en-US" sz="1600" err="1">
                <a:latin typeface="Segoe UI"/>
                <a:ea typeface="+mn-lt"/>
                <a:cs typeface="Segoe UI"/>
              </a:rPr>
              <a:t>cho</a:t>
            </a:r>
            <a:r>
              <a:rPr lang="en-US" sz="1600">
                <a:latin typeface="Segoe UI"/>
                <a:ea typeface="+mn-lt"/>
                <a:cs typeface="Segoe UI"/>
              </a:rPr>
              <a:t> mobile app)</a:t>
            </a:r>
          </a:p>
          <a:p>
            <a:r>
              <a:rPr lang="en-US" sz="1600" b="1">
                <a:latin typeface="Segoe UI"/>
                <a:ea typeface="+mn-lt"/>
                <a:cs typeface="Segoe UI"/>
              </a:rPr>
              <a:t>Repo</a:t>
            </a:r>
            <a:r>
              <a:rPr lang="en-US" sz="1600">
                <a:latin typeface="Segoe UI"/>
                <a:ea typeface="+mn-lt"/>
                <a:cs typeface="Segoe UI"/>
              </a:rPr>
              <a:t>:</a:t>
            </a:r>
            <a:endParaRPr lang="en-US" sz="160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 </a:t>
            </a:r>
            <a:br>
              <a:rPr lang="en-US">
                <a:latin typeface="Segoe UI"/>
                <a:cs typeface="Segoe UI"/>
              </a:rPr>
            </a:b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8351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66" y="1268280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Technical Convention - Flow of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82536-702E-78CF-A6C9-35AC6028E726}"/>
              </a:ext>
            </a:extLst>
          </p:cNvPr>
          <p:cNvSpPr txBox="1"/>
          <p:nvPr/>
        </p:nvSpPr>
        <p:spPr>
          <a:xfrm>
            <a:off x="94911" y="4199869"/>
            <a:ext cx="809965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latin typeface="Segoe UI"/>
                <a:cs typeface="Segoe UI"/>
              </a:rPr>
              <a:t>UC7</a:t>
            </a:r>
            <a:r>
              <a:rPr lang="en-US" sz="1600" b="1" dirty="0">
                <a:latin typeface="Segoe UI"/>
                <a:ea typeface="+mn-lt"/>
                <a:cs typeface="Segoe UI"/>
              </a:rPr>
              <a:t>: Lazy Loading InMemory</a:t>
            </a:r>
            <a:endParaRPr lang="en-US" sz="1600" dirty="0">
              <a:latin typeface="Segoe UI"/>
              <a:ea typeface="Calibri"/>
              <a:cs typeface="Segoe UI"/>
            </a:endParaRPr>
          </a:p>
          <a:p>
            <a:r>
              <a:rPr lang="en-US" sz="1600" b="1" dirty="0">
                <a:latin typeface="Segoe UI"/>
                <a:cs typeface="Segoe UI"/>
              </a:rPr>
              <a:t>Use Scenarios:</a:t>
            </a:r>
            <a:br>
              <a:rPr lang="en-US" sz="1600" b="1" dirty="0">
                <a:latin typeface="Segoe UI"/>
                <a:cs typeface="Segoe UI"/>
              </a:rPr>
            </a:br>
            <a:r>
              <a:rPr lang="en-US" sz="1600" dirty="0">
                <a:latin typeface="Segoe UI"/>
                <a:ea typeface="+mn-lt"/>
                <a:cs typeface="Segoe UI"/>
              </a:rPr>
              <a:t>+ </a:t>
            </a:r>
            <a:r>
              <a:rPr lang="en-US" sz="1600" dirty="0" err="1">
                <a:latin typeface="Segoe UI"/>
                <a:ea typeface="+mn-lt"/>
                <a:cs typeface="Segoe UI"/>
              </a:rPr>
              <a:t>giúp</a:t>
            </a:r>
            <a:r>
              <a:rPr lang="en-US" sz="1600" dirty="0">
                <a:latin typeface="Segoe UI"/>
                <a:ea typeface="+mn-lt"/>
                <a:cs typeface="Segoe UI"/>
              </a:rPr>
              <a:t> </a:t>
            </a:r>
            <a:r>
              <a:rPr lang="en-US" sz="1600" dirty="0" err="1">
                <a:latin typeface="Segoe UI"/>
                <a:ea typeface="+mn-lt"/>
                <a:cs typeface="Segoe UI"/>
              </a:rPr>
              <a:t>init</a:t>
            </a:r>
            <a:r>
              <a:rPr lang="en-US" sz="1600" dirty="0">
                <a:latin typeface="Segoe UI"/>
                <a:ea typeface="+mn-lt"/>
                <a:cs typeface="Segoe UI"/>
              </a:rPr>
              <a:t> service </a:t>
            </a:r>
            <a:r>
              <a:rPr lang="en-US" sz="1600" dirty="0" err="1">
                <a:latin typeface="Segoe UI"/>
                <a:ea typeface="+mn-lt"/>
                <a:cs typeface="Segoe UI"/>
              </a:rPr>
              <a:t>xong</a:t>
            </a:r>
            <a:r>
              <a:rPr lang="en-US" sz="1600" dirty="0">
                <a:latin typeface="Segoe UI"/>
                <a:ea typeface="+mn-lt"/>
                <a:cs typeface="Segoe UI"/>
              </a:rPr>
              <a:t> </a:t>
            </a:r>
            <a:r>
              <a:rPr lang="en-US" sz="1600" dirty="0" err="1">
                <a:latin typeface="Segoe UI"/>
                <a:ea typeface="+mn-lt"/>
                <a:cs typeface="Segoe UI"/>
              </a:rPr>
              <a:t>ngay</a:t>
            </a:r>
            <a:r>
              <a:rPr lang="en-US" sz="1600" dirty="0">
                <a:latin typeface="Segoe UI"/>
                <a:ea typeface="+mn-lt"/>
                <a:cs typeface="Segoe UI"/>
              </a:rPr>
              <a:t> </a:t>
            </a:r>
            <a:r>
              <a:rPr lang="en-US" sz="1600" dirty="0" err="1">
                <a:latin typeface="Segoe UI"/>
                <a:ea typeface="+mn-lt"/>
                <a:cs typeface="Segoe UI"/>
              </a:rPr>
              <a:t>lập</a:t>
            </a:r>
            <a:r>
              <a:rPr lang="en-US" sz="1600" dirty="0">
                <a:latin typeface="Segoe UI"/>
                <a:ea typeface="+mn-lt"/>
                <a:cs typeface="Segoe UI"/>
              </a:rPr>
              <a:t> </a:t>
            </a:r>
            <a:r>
              <a:rPr lang="en-US" sz="1600" dirty="0" err="1">
                <a:latin typeface="Segoe UI"/>
                <a:ea typeface="+mn-lt"/>
                <a:cs typeface="Segoe UI"/>
              </a:rPr>
              <a:t>tức</a:t>
            </a:r>
            <a:r>
              <a:rPr lang="en-US" sz="1600" dirty="0">
                <a:latin typeface="Segoe UI"/>
                <a:ea typeface="+mn-lt"/>
                <a:cs typeface="Segoe UI"/>
              </a:rPr>
              <a:t> (0s)</a:t>
            </a:r>
            <a:br>
              <a:rPr lang="en-US" dirty="0"/>
            </a:br>
            <a:r>
              <a:rPr lang="en-US" sz="1600" dirty="0">
                <a:latin typeface="Segoe UI"/>
                <a:ea typeface="+mn-lt"/>
                <a:cs typeface="Segoe UI"/>
              </a:rPr>
              <a:t>+ </a:t>
            </a:r>
            <a:r>
              <a:rPr lang="en-US" sz="1600" dirty="0" err="1">
                <a:latin typeface="Segoe UI"/>
                <a:ea typeface="+mn-lt"/>
                <a:cs typeface="Segoe UI"/>
              </a:rPr>
              <a:t>khi</a:t>
            </a:r>
            <a:r>
              <a:rPr lang="en-US" sz="1600" dirty="0">
                <a:latin typeface="Segoe UI"/>
                <a:ea typeface="+mn-lt"/>
                <a:cs typeface="Segoe UI"/>
              </a:rPr>
              <a:t> </a:t>
            </a:r>
            <a:r>
              <a:rPr lang="en-US" sz="1600" dirty="0" err="1">
                <a:latin typeface="Segoe UI"/>
                <a:ea typeface="+mn-lt"/>
                <a:cs typeface="Segoe UI"/>
              </a:rPr>
              <a:t>init</a:t>
            </a:r>
            <a:r>
              <a:rPr lang="en-US" sz="1600" dirty="0">
                <a:latin typeface="Segoe UI"/>
                <a:ea typeface="+mn-lt"/>
                <a:cs typeface="Segoe UI"/>
              </a:rPr>
              <a:t> service - </a:t>
            </a:r>
            <a:r>
              <a:rPr lang="en-US" sz="1600" dirty="0" err="1">
                <a:latin typeface="Segoe UI"/>
                <a:ea typeface="+mn-lt"/>
                <a:cs typeface="Segoe UI"/>
              </a:rPr>
              <a:t>không</a:t>
            </a:r>
            <a:r>
              <a:rPr lang="en-US" sz="1600" dirty="0">
                <a:latin typeface="Segoe UI"/>
                <a:ea typeface="+mn-lt"/>
                <a:cs typeface="Segoe UI"/>
              </a:rPr>
              <a:t> load all data (row) </a:t>
            </a:r>
            <a:endParaRPr lang="en-US" sz="1600" dirty="0">
              <a:latin typeface="Calibri" panose="020F0502020204030204"/>
              <a:ea typeface="+mn-lt"/>
              <a:cs typeface="Calibri" panose="020F0502020204030204"/>
            </a:endParaRPr>
          </a:p>
          <a:p>
            <a:r>
              <a:rPr lang="en-US" sz="1600" dirty="0" err="1">
                <a:latin typeface="Segoe UI"/>
                <a:ea typeface="+mn-lt"/>
                <a:cs typeface="Segoe UI"/>
              </a:rPr>
              <a:t>từ</a:t>
            </a:r>
            <a:r>
              <a:rPr lang="en-US" sz="1600" dirty="0">
                <a:latin typeface="Segoe UI"/>
                <a:ea typeface="+mn-lt"/>
                <a:cs typeface="Segoe UI"/>
              </a:rPr>
              <a:t> </a:t>
            </a:r>
            <a:r>
              <a:rPr lang="en-US" sz="1600" dirty="0" err="1">
                <a:latin typeface="Segoe UI"/>
                <a:ea typeface="+mn-lt"/>
                <a:cs typeface="Segoe UI"/>
              </a:rPr>
              <a:t>persistentDb</a:t>
            </a:r>
            <a:r>
              <a:rPr lang="en-US" sz="1600" dirty="0">
                <a:latin typeface="Segoe UI"/>
                <a:ea typeface="+mn-lt"/>
                <a:cs typeface="Segoe UI"/>
              </a:rPr>
              <a:t> </a:t>
            </a:r>
            <a:r>
              <a:rPr lang="en-US" sz="1600" dirty="0" err="1">
                <a:latin typeface="Segoe UI"/>
                <a:ea typeface="+mn-lt"/>
                <a:cs typeface="Segoe UI"/>
              </a:rPr>
              <a:t>vào</a:t>
            </a:r>
            <a:r>
              <a:rPr lang="en-US" sz="1600" dirty="0">
                <a:latin typeface="Segoe UI"/>
                <a:ea typeface="+mn-lt"/>
                <a:cs typeface="Segoe UI"/>
              </a:rPr>
              <a:t> Mem</a:t>
            </a:r>
            <a:br>
              <a:rPr lang="en-US" sz="1600" dirty="0">
                <a:latin typeface="Segoe UI"/>
                <a:ea typeface="+mn-lt"/>
                <a:cs typeface="Segoe UI"/>
              </a:rPr>
            </a:br>
            <a:r>
              <a:rPr lang="en-US" sz="1600" dirty="0">
                <a:latin typeface="Segoe UI"/>
                <a:ea typeface="+mn-lt"/>
                <a:cs typeface="Segoe UI"/>
              </a:rPr>
              <a:t>+ </a:t>
            </a:r>
            <a:r>
              <a:rPr lang="en-US" sz="1600" dirty="0" err="1">
                <a:latin typeface="Segoe UI"/>
                <a:ea typeface="+mn-lt"/>
                <a:cs typeface="Segoe UI"/>
              </a:rPr>
              <a:t>khi</a:t>
            </a:r>
            <a:r>
              <a:rPr lang="en-US" sz="1600" dirty="0">
                <a:latin typeface="Segoe UI"/>
                <a:ea typeface="+mn-lt"/>
                <a:cs typeface="Segoe UI"/>
              </a:rPr>
              <a:t> get data - </a:t>
            </a:r>
            <a:r>
              <a:rPr lang="en-US" sz="1600" dirty="0" err="1">
                <a:latin typeface="Segoe UI"/>
                <a:ea typeface="+mn-lt"/>
                <a:cs typeface="Segoe UI"/>
              </a:rPr>
              <a:t>nếu</a:t>
            </a:r>
            <a:r>
              <a:rPr lang="en-US" sz="1600" dirty="0">
                <a:latin typeface="Segoe UI"/>
                <a:ea typeface="+mn-lt"/>
                <a:cs typeface="Segoe UI"/>
              </a:rPr>
              <a:t> </a:t>
            </a:r>
            <a:r>
              <a:rPr lang="en-US" sz="1600" dirty="0" err="1">
                <a:latin typeface="Segoe UI"/>
                <a:ea typeface="+mn-lt"/>
                <a:cs typeface="Segoe UI"/>
              </a:rPr>
              <a:t>trong</a:t>
            </a:r>
            <a:r>
              <a:rPr lang="en-US" sz="1600" dirty="0">
                <a:latin typeface="Segoe UI"/>
                <a:ea typeface="+mn-lt"/>
                <a:cs typeface="Segoe UI"/>
              </a:rPr>
              <a:t> Mem ko </a:t>
            </a:r>
            <a:r>
              <a:rPr lang="en-US" sz="1600" dirty="0" err="1">
                <a:latin typeface="Segoe UI"/>
                <a:ea typeface="+mn-lt"/>
                <a:cs typeface="Segoe UI"/>
              </a:rPr>
              <a:t>có</a:t>
            </a:r>
            <a:r>
              <a:rPr lang="en-US" sz="1600" dirty="0">
                <a:latin typeface="Segoe UI"/>
                <a:ea typeface="+mn-lt"/>
                <a:cs typeface="Segoe UI"/>
              </a:rPr>
              <a:t> data (row) </a:t>
            </a:r>
            <a:r>
              <a:rPr lang="en-US" sz="1600" dirty="0" err="1">
                <a:latin typeface="Segoe UI"/>
                <a:ea typeface="+mn-lt"/>
                <a:cs typeface="Segoe UI"/>
              </a:rPr>
              <a:t>thì</a:t>
            </a:r>
            <a:r>
              <a:rPr lang="en-US" sz="1600" dirty="0">
                <a:latin typeface="Segoe UI"/>
                <a:ea typeface="+mn-lt"/>
                <a:cs typeface="Segoe UI"/>
              </a:rPr>
              <a:t> </a:t>
            </a:r>
            <a:endParaRPr lang="en-US" sz="1600">
              <a:latin typeface="Calibri" panose="020F0502020204030204"/>
              <a:ea typeface="+mn-lt"/>
              <a:cs typeface="Calibri" panose="020F0502020204030204"/>
            </a:endParaRPr>
          </a:p>
          <a:p>
            <a:r>
              <a:rPr lang="en-US" sz="1600" dirty="0">
                <a:latin typeface="Segoe UI"/>
                <a:ea typeface="+mn-lt"/>
                <a:cs typeface="Segoe UI"/>
              </a:rPr>
              <a:t>get </a:t>
            </a:r>
            <a:r>
              <a:rPr lang="en-US" sz="1600" dirty="0" err="1">
                <a:latin typeface="Segoe UI"/>
                <a:ea typeface="+mn-lt"/>
                <a:cs typeface="Segoe UI"/>
              </a:rPr>
              <a:t>từ</a:t>
            </a:r>
            <a:r>
              <a:rPr lang="en-US" sz="1600" dirty="0">
                <a:latin typeface="Segoe UI"/>
                <a:ea typeface="+mn-lt"/>
                <a:cs typeface="Segoe UI"/>
              </a:rPr>
              <a:t> </a:t>
            </a:r>
            <a:r>
              <a:rPr lang="en-US" sz="1600" dirty="0" err="1">
                <a:latin typeface="Segoe UI"/>
                <a:ea typeface="+mn-lt"/>
                <a:cs typeface="Segoe UI"/>
              </a:rPr>
              <a:t>persistentDb</a:t>
            </a:r>
            <a:r>
              <a:rPr lang="en-US" sz="1600" dirty="0">
                <a:latin typeface="Segoe UI"/>
                <a:ea typeface="+mn-lt"/>
                <a:cs typeface="Segoe UI"/>
              </a:rPr>
              <a:t> + save Mem</a:t>
            </a:r>
            <a:endParaRPr lang="en-US" sz="1600" dirty="0">
              <a:ea typeface="+mn-lt"/>
              <a:cs typeface="+mn-lt"/>
            </a:endParaRPr>
          </a:p>
          <a:p>
            <a:br>
              <a:rPr lang="en-US" sz="1600" dirty="0">
                <a:ea typeface="+mn-lt"/>
                <a:cs typeface="+mn-lt"/>
              </a:rPr>
            </a:br>
            <a:r>
              <a:rPr lang="en-US" sz="1600" b="1" dirty="0">
                <a:latin typeface="Segoe UI"/>
                <a:ea typeface="+mn-lt"/>
                <a:cs typeface="Segoe UI"/>
              </a:rPr>
              <a:t>Repo</a:t>
            </a:r>
            <a:r>
              <a:rPr lang="en-US" sz="1600" dirty="0">
                <a:latin typeface="Segoe UI"/>
                <a:ea typeface="+mn-lt"/>
                <a:cs typeface="Segoe UI"/>
              </a:rPr>
              <a:t>:</a:t>
            </a:r>
            <a:endParaRPr lang="en-US" sz="1600" dirty="0">
              <a:ea typeface="+mn-lt"/>
              <a:cs typeface="+mn-lt"/>
            </a:endParaRPr>
          </a:p>
          <a:p>
            <a:r>
              <a:rPr lang="en-US" sz="1600" dirty="0">
                <a:ea typeface="+mn-lt"/>
                <a:cs typeface="+mn-lt"/>
              </a:rPr>
              <a:t> </a:t>
            </a:r>
            <a:br>
              <a:rPr lang="en-US" sz="1600" dirty="0">
                <a:ea typeface="+mn-lt"/>
                <a:cs typeface="+mn-lt"/>
              </a:rPr>
            </a:br>
            <a:endParaRPr lang="en-US" sz="1600">
              <a:ea typeface="+mn-lt"/>
              <a:cs typeface="+mn-lt"/>
            </a:endParaRPr>
          </a:p>
          <a:p>
            <a:endParaRPr lang="en-US" sz="1600">
              <a:latin typeface="Segoe UI"/>
              <a:cs typeface="Segoe U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8C7419C-D4DE-F854-482C-87D281AF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881" y="210522"/>
            <a:ext cx="6599663" cy="650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37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66" y="1268280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Technical Convention - Flow of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82536-702E-78CF-A6C9-35AC6028E726}"/>
              </a:ext>
            </a:extLst>
          </p:cNvPr>
          <p:cNvSpPr txBox="1"/>
          <p:nvPr/>
        </p:nvSpPr>
        <p:spPr>
          <a:xfrm>
            <a:off x="94911" y="4199869"/>
            <a:ext cx="8099650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Segoe UI"/>
                <a:cs typeface="Segoe UI"/>
              </a:rPr>
              <a:t>UC8a</a:t>
            </a:r>
            <a:r>
              <a:rPr lang="en-US" sz="1600" b="1">
                <a:latin typeface="Segoe UI"/>
                <a:ea typeface="+mn-lt"/>
                <a:cs typeface="Segoe UI"/>
              </a:rPr>
              <a:t>: Update </a:t>
            </a:r>
            <a:r>
              <a:rPr lang="en-US" sz="1600" b="1" err="1">
                <a:latin typeface="Segoe UI"/>
                <a:ea typeface="+mn-lt"/>
                <a:cs typeface="Segoe UI"/>
              </a:rPr>
              <a:t>db</a:t>
            </a:r>
            <a:r>
              <a:rPr lang="en-US" sz="1600" b="1">
                <a:latin typeface="Segoe UI"/>
                <a:ea typeface="+mn-lt"/>
                <a:cs typeface="Segoe UI"/>
              </a:rPr>
              <a:t> </a:t>
            </a:r>
            <a:r>
              <a:rPr lang="en-US" sz="1600" b="1" err="1">
                <a:latin typeface="Segoe UI"/>
                <a:ea typeface="+mn-lt"/>
                <a:cs typeface="Segoe UI"/>
              </a:rPr>
              <a:t>bất</a:t>
            </a:r>
            <a:r>
              <a:rPr lang="en-US" sz="1600" b="1">
                <a:latin typeface="Segoe UI"/>
                <a:ea typeface="+mn-lt"/>
                <a:cs typeface="Segoe UI"/>
              </a:rPr>
              <a:t> </a:t>
            </a:r>
            <a:r>
              <a:rPr lang="en-US" sz="1600" b="1" err="1">
                <a:latin typeface="Segoe UI"/>
                <a:ea typeface="+mn-lt"/>
                <a:cs typeface="Segoe UI"/>
              </a:rPr>
              <a:t>đồng</a:t>
            </a:r>
            <a:r>
              <a:rPr lang="en-US" sz="1600" b="1">
                <a:latin typeface="Segoe UI"/>
                <a:ea typeface="+mn-lt"/>
                <a:cs typeface="Segoe UI"/>
              </a:rPr>
              <a:t> </a:t>
            </a:r>
            <a:r>
              <a:rPr lang="en-US" sz="1600" b="1" err="1">
                <a:latin typeface="Segoe UI"/>
                <a:ea typeface="+mn-lt"/>
                <a:cs typeface="Segoe UI"/>
              </a:rPr>
              <a:t>bộ</a:t>
            </a:r>
            <a:r>
              <a:rPr lang="en-US" sz="1600" b="1">
                <a:latin typeface="Segoe UI"/>
                <a:ea typeface="+mn-lt"/>
                <a:cs typeface="Segoe UI"/>
              </a:rPr>
              <a:t> (set)</a:t>
            </a:r>
            <a:endParaRPr lang="en-US" sz="1600">
              <a:latin typeface="Segoe UI"/>
              <a:ea typeface="Calibri"/>
              <a:cs typeface="Segoe UI"/>
            </a:endParaRPr>
          </a:p>
          <a:p>
            <a:r>
              <a:rPr lang="en-US" sz="1600" b="1">
                <a:latin typeface="Segoe UI"/>
                <a:cs typeface="Segoe UI"/>
              </a:rPr>
              <a:t>Use Scenarios:</a:t>
            </a:r>
            <a:br>
              <a:rPr lang="en-US" sz="1600" b="1">
                <a:latin typeface="Segoe UI"/>
                <a:cs typeface="Segoe UI"/>
              </a:rPr>
            </a:br>
            <a:r>
              <a:rPr lang="en-US" sz="1600">
                <a:latin typeface="Segoe UI"/>
                <a:ea typeface="+mn-lt"/>
                <a:cs typeface="Segoe UI"/>
              </a:rPr>
              <a:t>+ update data </a:t>
            </a:r>
            <a:r>
              <a:rPr lang="en-US" sz="1600" err="1">
                <a:latin typeface="Segoe UI"/>
                <a:ea typeface="+mn-lt"/>
                <a:cs typeface="Segoe UI"/>
              </a:rPr>
              <a:t>vào</a:t>
            </a:r>
            <a:r>
              <a:rPr lang="en-US" sz="1600">
                <a:latin typeface="Segoe UI"/>
                <a:ea typeface="+mn-lt"/>
                <a:cs typeface="Segoe UI"/>
              </a:rPr>
              <a:t> Memory, Redis, Oracle</a:t>
            </a:r>
          </a:p>
          <a:p>
            <a:r>
              <a:rPr lang="en-US" sz="1600">
                <a:latin typeface="Segoe UI"/>
                <a:ea typeface="+mn-lt"/>
                <a:cs typeface="Segoe UI"/>
              </a:rPr>
              <a:t>+ Memory, Redis update </a:t>
            </a:r>
            <a:r>
              <a:rPr lang="en-US" sz="1600" err="1">
                <a:latin typeface="Segoe UI"/>
                <a:ea typeface="+mn-lt"/>
                <a:cs typeface="Segoe UI"/>
              </a:rPr>
              <a:t>nhanh</a:t>
            </a:r>
            <a:r>
              <a:rPr lang="en-US" sz="1600">
                <a:latin typeface="Segoe UI"/>
                <a:ea typeface="+mn-lt"/>
                <a:cs typeface="Segoe UI"/>
              </a:rPr>
              <a:t>, </a:t>
            </a:r>
            <a:r>
              <a:rPr lang="en-US" sz="1600" err="1">
                <a:latin typeface="Segoe UI"/>
                <a:ea typeface="+mn-lt"/>
                <a:cs typeface="Segoe UI"/>
              </a:rPr>
              <a:t>đã</a:t>
            </a:r>
            <a:r>
              <a:rPr lang="en-US" sz="1600">
                <a:latin typeface="Segoe UI"/>
                <a:ea typeface="+mn-lt"/>
                <a:cs typeface="Segoe UI"/>
              </a:rPr>
              <a:t> </a:t>
            </a:r>
            <a:r>
              <a:rPr lang="en-US" sz="1600" err="1">
                <a:latin typeface="Segoe UI"/>
                <a:ea typeface="+mn-lt"/>
                <a:cs typeface="Segoe UI"/>
              </a:rPr>
              <a:t>xong</a:t>
            </a:r>
            <a:r>
              <a:rPr lang="en-US" sz="1600">
                <a:latin typeface="Segoe UI"/>
                <a:ea typeface="+mn-lt"/>
                <a:cs typeface="Segoe UI"/>
              </a:rPr>
              <a:t> msg </a:t>
            </a:r>
            <a:r>
              <a:rPr lang="en-US" sz="1600" err="1">
                <a:latin typeface="Segoe UI"/>
                <a:ea typeface="+mn-lt"/>
                <a:cs typeface="Segoe UI"/>
              </a:rPr>
              <a:t>thứ</a:t>
            </a:r>
            <a:r>
              <a:rPr lang="en-US" sz="1600">
                <a:latin typeface="Segoe UI"/>
                <a:ea typeface="+mn-lt"/>
                <a:cs typeface="Segoe UI"/>
              </a:rPr>
              <a:t> 5</a:t>
            </a:r>
            <a:br>
              <a:rPr lang="en-US"/>
            </a:br>
            <a:r>
              <a:rPr lang="en-US">
                <a:latin typeface="Segoe UI"/>
                <a:ea typeface="+mn-lt"/>
                <a:cs typeface="Segoe UI"/>
              </a:rPr>
              <a:t>+ Oracle update </a:t>
            </a:r>
            <a:r>
              <a:rPr lang="en-US" err="1">
                <a:latin typeface="Segoe UI"/>
                <a:ea typeface="+mn-lt"/>
                <a:cs typeface="Segoe UI"/>
              </a:rPr>
              <a:t>mới</a:t>
            </a:r>
            <a:r>
              <a:rPr lang="en-US">
                <a:latin typeface="Segoe UI"/>
                <a:ea typeface="+mn-lt"/>
                <a:cs typeface="Segoe UI"/>
              </a:rPr>
              <a:t> </a:t>
            </a:r>
            <a:r>
              <a:rPr lang="en-US" err="1">
                <a:latin typeface="Segoe UI"/>
                <a:ea typeface="+mn-lt"/>
                <a:cs typeface="Segoe UI"/>
              </a:rPr>
              <a:t>chỉ</a:t>
            </a:r>
            <a:r>
              <a:rPr lang="en-US">
                <a:latin typeface="Segoe UI"/>
                <a:ea typeface="+mn-lt"/>
                <a:cs typeface="Segoe UI"/>
              </a:rPr>
              <a:t> </a:t>
            </a:r>
            <a:r>
              <a:rPr lang="en-US" err="1">
                <a:latin typeface="Segoe UI"/>
                <a:ea typeface="+mn-lt"/>
                <a:cs typeface="Segoe UI"/>
              </a:rPr>
              <a:t>xong</a:t>
            </a:r>
            <a:r>
              <a:rPr lang="en-US">
                <a:latin typeface="Segoe UI"/>
                <a:ea typeface="+mn-lt"/>
                <a:cs typeface="Segoe UI"/>
              </a:rPr>
              <a:t> msg </a:t>
            </a:r>
            <a:r>
              <a:rPr lang="en-US" err="1">
                <a:latin typeface="Segoe UI"/>
                <a:ea typeface="+mn-lt"/>
                <a:cs typeface="Segoe UI"/>
              </a:rPr>
              <a:t>thứ</a:t>
            </a:r>
            <a:r>
              <a:rPr lang="en-US">
                <a:latin typeface="Segoe UI"/>
                <a:ea typeface="+mn-lt"/>
                <a:cs typeface="Segoe UI"/>
              </a:rPr>
              <a:t> 2</a:t>
            </a:r>
            <a:br>
              <a:rPr lang="en-US"/>
            </a:br>
            <a:endParaRPr lang="en-US" sz="1600">
              <a:latin typeface="Segoe UI"/>
              <a:ea typeface="+mn-lt"/>
              <a:cs typeface="Segoe UI"/>
            </a:endParaRPr>
          </a:p>
          <a:p>
            <a:br>
              <a:rPr lang="en-US" sz="1600">
                <a:ea typeface="+mn-lt"/>
                <a:cs typeface="+mn-lt"/>
              </a:rPr>
            </a:br>
            <a:r>
              <a:rPr lang="en-US" sz="1600" b="1">
                <a:latin typeface="Segoe UI"/>
                <a:ea typeface="+mn-lt"/>
                <a:cs typeface="Segoe UI"/>
              </a:rPr>
              <a:t>Repo</a:t>
            </a:r>
            <a:r>
              <a:rPr lang="en-US" sz="1600">
                <a:latin typeface="Segoe UI"/>
                <a:ea typeface="+mn-lt"/>
                <a:cs typeface="Segoe UI"/>
              </a:rPr>
              <a:t>: </a:t>
            </a:r>
            <a:r>
              <a:rPr lang="en-US" sz="1600">
                <a:ea typeface="+mn-lt"/>
                <a:cs typeface="+mn-lt"/>
              </a:rPr>
              <a:t>coming soon</a:t>
            </a:r>
          </a:p>
          <a:p>
            <a:r>
              <a:rPr lang="en-US" sz="1600">
                <a:ea typeface="+mn-lt"/>
                <a:cs typeface="+mn-lt"/>
              </a:rPr>
              <a:t> </a:t>
            </a:r>
            <a:br>
              <a:rPr lang="en-US" sz="1600">
                <a:ea typeface="+mn-lt"/>
                <a:cs typeface="+mn-lt"/>
              </a:rPr>
            </a:br>
            <a:endParaRPr lang="en-US" sz="1600">
              <a:ea typeface="+mn-lt"/>
              <a:cs typeface="+mn-lt"/>
            </a:endParaRPr>
          </a:p>
          <a:p>
            <a:endParaRPr lang="en-US" sz="1600">
              <a:latin typeface="Segoe UI"/>
              <a:cs typeface="Segoe UI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113597A7-FD88-F373-1CE5-1A7BB4394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049" y="215355"/>
            <a:ext cx="6794809" cy="581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33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66" y="1268280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Technical Convention - Flow of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82536-702E-78CF-A6C9-35AC6028E726}"/>
              </a:ext>
            </a:extLst>
          </p:cNvPr>
          <p:cNvSpPr txBox="1"/>
          <p:nvPr/>
        </p:nvSpPr>
        <p:spPr>
          <a:xfrm>
            <a:off x="94911" y="4199869"/>
            <a:ext cx="8099650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Segoe UI"/>
                <a:cs typeface="Segoe UI"/>
              </a:rPr>
              <a:t>UC8b</a:t>
            </a:r>
            <a:r>
              <a:rPr lang="en-US" sz="1600" b="1">
                <a:latin typeface="Segoe UI"/>
                <a:ea typeface="+mn-lt"/>
                <a:cs typeface="Segoe UI"/>
              </a:rPr>
              <a:t>: Update </a:t>
            </a:r>
            <a:r>
              <a:rPr lang="en-US" sz="1600" b="1" err="1">
                <a:latin typeface="Segoe UI"/>
                <a:ea typeface="+mn-lt"/>
                <a:cs typeface="Segoe UI"/>
              </a:rPr>
              <a:t>db</a:t>
            </a:r>
            <a:r>
              <a:rPr lang="en-US" sz="1600" b="1">
                <a:latin typeface="Segoe UI"/>
                <a:ea typeface="+mn-lt"/>
                <a:cs typeface="Segoe UI"/>
              </a:rPr>
              <a:t> </a:t>
            </a:r>
            <a:r>
              <a:rPr lang="en-US" sz="1600" b="1" err="1">
                <a:latin typeface="Segoe UI"/>
                <a:ea typeface="+mn-lt"/>
                <a:cs typeface="Segoe UI"/>
              </a:rPr>
              <a:t>bất</a:t>
            </a:r>
            <a:r>
              <a:rPr lang="en-US" sz="1600" b="1">
                <a:latin typeface="Segoe UI"/>
                <a:ea typeface="+mn-lt"/>
                <a:cs typeface="Segoe UI"/>
              </a:rPr>
              <a:t> </a:t>
            </a:r>
            <a:r>
              <a:rPr lang="en-US" sz="1600" b="1" err="1">
                <a:latin typeface="Segoe UI"/>
                <a:ea typeface="+mn-lt"/>
                <a:cs typeface="Segoe UI"/>
              </a:rPr>
              <a:t>đồng</a:t>
            </a:r>
            <a:r>
              <a:rPr lang="en-US" sz="1600" b="1">
                <a:latin typeface="Segoe UI"/>
                <a:ea typeface="+mn-lt"/>
                <a:cs typeface="Segoe UI"/>
              </a:rPr>
              <a:t> </a:t>
            </a:r>
            <a:r>
              <a:rPr lang="en-US" sz="1600" b="1" err="1">
                <a:latin typeface="Segoe UI"/>
                <a:ea typeface="+mn-lt"/>
                <a:cs typeface="Segoe UI"/>
              </a:rPr>
              <a:t>bộ</a:t>
            </a:r>
            <a:r>
              <a:rPr lang="en-US" sz="1600" b="1">
                <a:latin typeface="Segoe UI"/>
                <a:ea typeface="+mn-lt"/>
                <a:cs typeface="Segoe UI"/>
              </a:rPr>
              <a:t> (set)</a:t>
            </a:r>
            <a:endParaRPr lang="en-US" sz="1600">
              <a:latin typeface="Segoe UI"/>
              <a:ea typeface="Calibri"/>
              <a:cs typeface="Segoe UI"/>
            </a:endParaRPr>
          </a:p>
          <a:p>
            <a:r>
              <a:rPr lang="en-US" sz="1600" b="1">
                <a:latin typeface="Segoe UI"/>
                <a:cs typeface="Segoe UI"/>
              </a:rPr>
              <a:t>Use Scenarios:</a:t>
            </a:r>
            <a:br>
              <a:rPr lang="en-US" sz="1600" b="1">
                <a:latin typeface="Segoe UI"/>
                <a:cs typeface="Segoe UI"/>
              </a:rPr>
            </a:br>
            <a:r>
              <a:rPr lang="en-US" sz="1600">
                <a:latin typeface="Segoe UI"/>
                <a:ea typeface="+mn-lt"/>
                <a:cs typeface="Segoe UI"/>
              </a:rPr>
              <a:t>+ update data </a:t>
            </a:r>
            <a:r>
              <a:rPr lang="en-US" sz="1600" err="1">
                <a:latin typeface="Segoe UI"/>
                <a:ea typeface="+mn-lt"/>
                <a:cs typeface="Segoe UI"/>
              </a:rPr>
              <a:t>vào</a:t>
            </a:r>
            <a:r>
              <a:rPr lang="en-US" sz="1600">
                <a:latin typeface="Segoe UI"/>
                <a:ea typeface="+mn-lt"/>
                <a:cs typeface="Segoe UI"/>
              </a:rPr>
              <a:t> Memory, Redis, Oracle</a:t>
            </a:r>
          </a:p>
          <a:p>
            <a:r>
              <a:rPr lang="en-US" sz="1600">
                <a:latin typeface="Segoe UI"/>
                <a:ea typeface="+mn-lt"/>
                <a:cs typeface="Segoe UI"/>
              </a:rPr>
              <a:t>+ Memory, Redis update </a:t>
            </a:r>
            <a:r>
              <a:rPr lang="en-US" sz="1600" err="1">
                <a:latin typeface="Segoe UI"/>
                <a:ea typeface="+mn-lt"/>
                <a:cs typeface="Segoe UI"/>
              </a:rPr>
              <a:t>nhanh</a:t>
            </a:r>
            <a:r>
              <a:rPr lang="en-US" sz="1600">
                <a:latin typeface="Segoe UI"/>
                <a:ea typeface="+mn-lt"/>
                <a:cs typeface="Segoe UI"/>
              </a:rPr>
              <a:t>, </a:t>
            </a:r>
            <a:r>
              <a:rPr lang="en-US" sz="1600" err="1">
                <a:latin typeface="Segoe UI"/>
                <a:ea typeface="+mn-lt"/>
                <a:cs typeface="Segoe UI"/>
              </a:rPr>
              <a:t>đã</a:t>
            </a:r>
            <a:r>
              <a:rPr lang="en-US" sz="1600">
                <a:latin typeface="Segoe UI"/>
                <a:ea typeface="+mn-lt"/>
                <a:cs typeface="Segoe UI"/>
              </a:rPr>
              <a:t> </a:t>
            </a:r>
            <a:r>
              <a:rPr lang="en-US" sz="1600" err="1">
                <a:latin typeface="Segoe UI"/>
                <a:ea typeface="+mn-lt"/>
                <a:cs typeface="Segoe UI"/>
              </a:rPr>
              <a:t>xong</a:t>
            </a:r>
            <a:r>
              <a:rPr lang="en-US" sz="1600">
                <a:latin typeface="Segoe UI"/>
                <a:ea typeface="+mn-lt"/>
                <a:cs typeface="Segoe UI"/>
              </a:rPr>
              <a:t> msg </a:t>
            </a:r>
            <a:r>
              <a:rPr lang="en-US" sz="1600" err="1">
                <a:latin typeface="Segoe UI"/>
                <a:ea typeface="+mn-lt"/>
                <a:cs typeface="Segoe UI"/>
              </a:rPr>
              <a:t>thứ</a:t>
            </a:r>
            <a:r>
              <a:rPr lang="en-US" sz="1600">
                <a:latin typeface="Segoe UI"/>
                <a:ea typeface="+mn-lt"/>
                <a:cs typeface="Segoe UI"/>
              </a:rPr>
              <a:t> 5</a:t>
            </a:r>
            <a:br>
              <a:rPr lang="en-US"/>
            </a:br>
            <a:r>
              <a:rPr lang="en-US" sz="1600">
                <a:latin typeface="Segoe UI"/>
                <a:ea typeface="+mn-lt"/>
                <a:cs typeface="Segoe UI"/>
              </a:rPr>
              <a:t>+ Oracle update </a:t>
            </a:r>
            <a:r>
              <a:rPr lang="en-US" sz="1600" err="1">
                <a:latin typeface="Segoe UI"/>
                <a:ea typeface="+mn-lt"/>
                <a:cs typeface="Segoe UI"/>
              </a:rPr>
              <a:t>mới</a:t>
            </a:r>
            <a:r>
              <a:rPr lang="en-US" sz="1600">
                <a:latin typeface="Segoe UI"/>
                <a:ea typeface="+mn-lt"/>
                <a:cs typeface="Segoe UI"/>
              </a:rPr>
              <a:t> </a:t>
            </a:r>
            <a:r>
              <a:rPr lang="en-US" sz="1600" err="1">
                <a:latin typeface="Segoe UI"/>
                <a:ea typeface="+mn-lt"/>
                <a:cs typeface="Segoe UI"/>
              </a:rPr>
              <a:t>chỉ</a:t>
            </a:r>
            <a:r>
              <a:rPr lang="en-US" sz="1600">
                <a:latin typeface="Segoe UI"/>
                <a:ea typeface="+mn-lt"/>
                <a:cs typeface="Segoe UI"/>
              </a:rPr>
              <a:t> </a:t>
            </a:r>
            <a:r>
              <a:rPr lang="en-US" sz="1600" err="1">
                <a:latin typeface="Segoe UI"/>
                <a:ea typeface="+mn-lt"/>
                <a:cs typeface="Segoe UI"/>
              </a:rPr>
              <a:t>xong</a:t>
            </a:r>
            <a:r>
              <a:rPr lang="en-US" sz="1600">
                <a:latin typeface="Segoe UI"/>
                <a:ea typeface="+mn-lt"/>
                <a:cs typeface="Segoe UI"/>
              </a:rPr>
              <a:t> msg </a:t>
            </a:r>
            <a:r>
              <a:rPr lang="en-US" sz="1600" err="1">
                <a:latin typeface="Segoe UI"/>
                <a:ea typeface="+mn-lt"/>
                <a:cs typeface="Segoe UI"/>
              </a:rPr>
              <a:t>thứ</a:t>
            </a:r>
            <a:r>
              <a:rPr lang="en-US" sz="1600">
                <a:latin typeface="Segoe UI"/>
                <a:ea typeface="+mn-lt"/>
                <a:cs typeface="Segoe UI"/>
              </a:rPr>
              <a:t> 2</a:t>
            </a:r>
            <a:br>
              <a:rPr lang="en-US"/>
            </a:br>
            <a:r>
              <a:rPr lang="en-US" sz="1600">
                <a:latin typeface="Segoe UI"/>
                <a:ea typeface="+mn-lt"/>
                <a:cs typeface="Segoe UI"/>
              </a:rPr>
              <a:t>+ Restart service (error, crash), </a:t>
            </a:r>
            <a:r>
              <a:rPr lang="en-US" sz="1600" err="1">
                <a:latin typeface="Segoe UI"/>
                <a:ea typeface="+mn-lt"/>
                <a:cs typeface="Segoe UI"/>
              </a:rPr>
              <a:t>cần</a:t>
            </a:r>
            <a:r>
              <a:rPr lang="en-US" sz="1600">
                <a:latin typeface="Segoe UI"/>
                <a:ea typeface="+mn-lt"/>
                <a:cs typeface="Segoe UI"/>
              </a:rPr>
              <a:t> </a:t>
            </a:r>
            <a:r>
              <a:rPr lang="en-US" sz="1600" err="1">
                <a:latin typeface="Segoe UI"/>
                <a:ea typeface="+mn-lt"/>
                <a:cs typeface="Segoe UI"/>
              </a:rPr>
              <a:t>phải</a:t>
            </a:r>
            <a:r>
              <a:rPr lang="en-US" sz="1600">
                <a:latin typeface="Segoe UI"/>
                <a:ea typeface="+mn-lt"/>
                <a:cs typeface="Segoe UI"/>
              </a:rPr>
              <a:t> </a:t>
            </a:r>
            <a:r>
              <a:rPr lang="en-US" sz="1600" err="1">
                <a:latin typeface="Segoe UI"/>
                <a:ea typeface="+mn-lt"/>
                <a:cs typeface="Segoe UI"/>
              </a:rPr>
              <a:t>lấy</a:t>
            </a:r>
            <a:r>
              <a:rPr lang="en-US" sz="1600">
                <a:latin typeface="Segoe UI"/>
                <a:ea typeface="+mn-lt"/>
                <a:cs typeface="Segoe UI"/>
              </a:rPr>
              <a:t> </a:t>
            </a:r>
            <a:r>
              <a:rPr lang="en-US" sz="1600" err="1">
                <a:latin typeface="Segoe UI"/>
                <a:ea typeface="+mn-lt"/>
                <a:cs typeface="Segoe UI"/>
              </a:rPr>
              <a:t>lại</a:t>
            </a:r>
            <a:r>
              <a:rPr lang="en-US" sz="1600">
                <a:latin typeface="Segoe UI"/>
                <a:ea typeface="+mn-lt"/>
                <a:cs typeface="Segoe UI"/>
              </a:rPr>
              <a:t> msg 3,4,5</a:t>
            </a:r>
          </a:p>
          <a:p>
            <a:br>
              <a:rPr lang="en-US" sz="1600">
                <a:ea typeface="+mn-lt"/>
                <a:cs typeface="+mn-lt"/>
              </a:rPr>
            </a:br>
            <a:r>
              <a:rPr lang="en-US" sz="1600" b="1">
                <a:latin typeface="Segoe UI"/>
                <a:ea typeface="+mn-lt"/>
                <a:cs typeface="Segoe UI"/>
              </a:rPr>
              <a:t>Repo</a:t>
            </a:r>
            <a:r>
              <a:rPr lang="en-US" sz="1600">
                <a:latin typeface="Segoe UI"/>
                <a:ea typeface="+mn-lt"/>
                <a:cs typeface="Segoe UI"/>
              </a:rPr>
              <a:t>: </a:t>
            </a:r>
            <a:r>
              <a:rPr lang="en-US" sz="1600">
                <a:ea typeface="+mn-lt"/>
                <a:cs typeface="+mn-lt"/>
              </a:rPr>
              <a:t>coming soon</a:t>
            </a:r>
            <a:endParaRPr lang="en-US"/>
          </a:p>
          <a:p>
            <a:r>
              <a:rPr lang="en-US" sz="1600">
                <a:ea typeface="+mn-lt"/>
                <a:cs typeface="+mn-lt"/>
              </a:rPr>
              <a:t> </a:t>
            </a:r>
            <a:br>
              <a:rPr lang="en-US" sz="1600">
                <a:ea typeface="+mn-lt"/>
                <a:cs typeface="+mn-lt"/>
              </a:rPr>
            </a:br>
            <a:endParaRPr lang="en-US" sz="1600">
              <a:ea typeface="+mn-lt"/>
              <a:cs typeface="+mn-lt"/>
            </a:endParaRPr>
          </a:p>
          <a:p>
            <a:endParaRPr lang="en-US" sz="1600">
              <a:latin typeface="Segoe UI"/>
              <a:cs typeface="Segoe U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8E3874F-0950-9806-CD60-DBBB19290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694" y="218458"/>
            <a:ext cx="6525321" cy="641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38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5630F07-1001-B62A-4050-D9BBEDF0B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417" y="94336"/>
            <a:ext cx="9719871" cy="671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0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D7F7E3F-4DC1-F79C-F793-E427822BB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58" y="132819"/>
            <a:ext cx="9551232" cy="659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27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Các </a:t>
            </a:r>
            <a:r>
              <a:rPr lang="en-US" err="1">
                <a:solidFill>
                  <a:srgbClr val="FFFFFF"/>
                </a:solidFill>
                <a:latin typeface="Calibri"/>
                <a:cs typeface="Calibri"/>
              </a:rPr>
              <a:t>quy</a:t>
            </a: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err="1">
                <a:solidFill>
                  <a:srgbClr val="FFFFFF"/>
                </a:solidFill>
                <a:latin typeface="Calibri"/>
                <a:cs typeface="Calibri"/>
              </a:rPr>
              <a:t>chuẩn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94B27-DD77-EDDD-5A7B-6CBDB6210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Clean Architecture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Clean Code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Tests</a:t>
            </a: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Git branch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Document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7370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Các </a:t>
            </a:r>
            <a:r>
              <a:rPr lang="en-US" err="1">
                <a:solidFill>
                  <a:srgbClr val="FFFFFF"/>
                </a:solidFill>
                <a:cs typeface="Calibri Light"/>
              </a:rPr>
              <a:t>nội</a:t>
            </a:r>
            <a:r>
              <a:rPr lang="en-US">
                <a:solidFill>
                  <a:srgbClr val="FFFFFF"/>
                </a:solidFill>
                <a:cs typeface="Calibri Light"/>
              </a:rPr>
              <a:t> dung </a:t>
            </a:r>
            <a:r>
              <a:rPr lang="en-US" err="1">
                <a:solidFill>
                  <a:srgbClr val="FFFFFF"/>
                </a:solidFill>
                <a:cs typeface="Calibri Light"/>
              </a:rPr>
              <a:t>chính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94B27-DD77-EDDD-5A7B-6CBDB6210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Giới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thiệu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microservice</a:t>
            </a:r>
          </a:p>
          <a:p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Chuẩn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bị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Technical Convention - Flow of Control</a:t>
            </a: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Các 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quy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chuẩn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Review code</a:t>
            </a: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CI</a:t>
            </a: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Live demo</a:t>
            </a: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Q / A</a:t>
            </a:r>
          </a:p>
        </p:txBody>
      </p:sp>
    </p:spTree>
    <p:extLst>
      <p:ext uri="{BB962C8B-B14F-4D97-AF65-F5344CB8AC3E}">
        <p14:creationId xmlns:p14="http://schemas.microsoft.com/office/powerpoint/2010/main" val="1056773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Các </a:t>
            </a:r>
            <a:r>
              <a:rPr lang="en-US" err="1">
                <a:solidFill>
                  <a:srgbClr val="FFFFFF"/>
                </a:solidFill>
                <a:latin typeface="Calibri"/>
                <a:cs typeface="Calibri"/>
              </a:rPr>
              <a:t>quy</a:t>
            </a: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err="1">
                <a:solidFill>
                  <a:srgbClr val="FFFFFF"/>
                </a:solidFill>
                <a:latin typeface="Calibri"/>
                <a:cs typeface="Calibri"/>
              </a:rPr>
              <a:t>chuẩn</a:t>
            </a: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 - </a:t>
            </a:r>
            <a:r>
              <a:rPr lang="en-US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Clean Architecture</a:t>
            </a:r>
            <a:endParaRPr lang="en-US">
              <a:solidFill>
                <a:schemeClr val="bg1">
                  <a:lumMod val="95000"/>
                </a:schemeClr>
              </a:solidFill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94B27-DD77-EDDD-5A7B-6CBDB6210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55923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Cách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tổ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chức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các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project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trong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solution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theo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chuẩn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Clean Architecture</a:t>
            </a:r>
          </a:p>
          <a:p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Mỗi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service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đều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tách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ra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làm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3 layer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rõ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ràng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: Application, Domain, Infrastructure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Developer, tester, stakeholder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nhìn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vào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đều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có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thể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hiểu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được</a:t>
            </a:r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BD0BC48-9FEE-CDF9-C23F-30B462CB8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765" y="1900011"/>
            <a:ext cx="6790544" cy="376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81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Các </a:t>
            </a:r>
            <a:r>
              <a:rPr lang="en-US" err="1">
                <a:solidFill>
                  <a:srgbClr val="FFFFFF"/>
                </a:solidFill>
                <a:latin typeface="Calibri"/>
                <a:cs typeface="Calibri"/>
              </a:rPr>
              <a:t>quy</a:t>
            </a: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err="1">
                <a:solidFill>
                  <a:srgbClr val="FFFFFF"/>
                </a:solidFill>
                <a:latin typeface="Calibri"/>
                <a:cs typeface="Calibri"/>
              </a:rPr>
              <a:t>chuẩn</a:t>
            </a: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 - </a:t>
            </a:r>
            <a:r>
              <a:rPr lang="en-US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Clean Code</a:t>
            </a:r>
            <a:endParaRPr lang="en-US">
              <a:solidFill>
                <a:schemeClr val="bg1">
                  <a:lumMod val="95000"/>
                </a:schemeClr>
              </a:solidFill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94B27-DD77-EDDD-5A7B-6CBDB6210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6979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Clean Code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là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cách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viết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code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dễ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hiểu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,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dễ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bảo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trì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,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hiệu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suất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cao</a:t>
            </a:r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Thực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hiện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Clean Code qua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việc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tuân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thủ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 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các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tiêu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chí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sau</a:t>
            </a:r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C# Coding Conventions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theo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chuẩn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Microsoft</a:t>
            </a:r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Các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nguyên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tắc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 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YAGNI, KISS, 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DRY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Nguyên 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tắc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"Rule of 30"</a:t>
            </a:r>
            <a:endParaRPr lang="en-US" err="1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Trình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bày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 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đẹp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,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có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comment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A87AFDF3-D4B5-0E9D-E163-6D616E015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13" y="1302752"/>
            <a:ext cx="6428282" cy="197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13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Các </a:t>
            </a:r>
            <a:r>
              <a:rPr lang="en-US" err="1">
                <a:solidFill>
                  <a:srgbClr val="FFFFFF"/>
                </a:solidFill>
                <a:latin typeface="Calibri"/>
                <a:cs typeface="Calibri"/>
              </a:rPr>
              <a:t>quy</a:t>
            </a: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err="1">
                <a:solidFill>
                  <a:srgbClr val="FFFFFF"/>
                </a:solidFill>
                <a:latin typeface="Calibri"/>
                <a:cs typeface="Calibri"/>
              </a:rPr>
              <a:t>chuẩn</a:t>
            </a: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 - </a:t>
            </a:r>
            <a:r>
              <a:rPr lang="en-US">
                <a:solidFill>
                  <a:schemeClr val="bg1">
                    <a:lumMod val="95000"/>
                  </a:schemeClr>
                </a:solidFill>
                <a:latin typeface="Calibri"/>
                <a:cs typeface="Calibri"/>
              </a:rPr>
              <a:t>Tests</a:t>
            </a:r>
            <a:endParaRPr lang="en-US">
              <a:solidFill>
                <a:schemeClr val="bg1">
                  <a:lumMod val="95000"/>
                </a:schemeClr>
              </a:solidFill>
              <a:cs typeface="Calibri Ligh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F2B92-9018-34E7-181A-83AE95F69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chemeClr val="bg1">
                    <a:lumMod val="95000"/>
                  </a:schemeClr>
                </a:solidFill>
                <a:cs typeface="Calibri"/>
              </a:rPr>
              <a:t>UnitTests</a:t>
            </a:r>
            <a:endParaRPr lang="en-US">
              <a:solidFill>
                <a:schemeClr val="bg1">
                  <a:lumMod val="95000"/>
                </a:schemeClr>
              </a:solidFill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  <a:cs typeface="Calibri" panose="020F0502020204030204"/>
              </a:rPr>
              <a:t>Test ở logic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trong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entity, controller, event handler</a:t>
            </a:r>
            <a:endParaRPr lang="en-US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r>
              <a:rPr lang="en-US" b="1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FunctionalTests</a:t>
            </a:r>
            <a:endParaRPr lang="en-US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Các test case</a:t>
            </a:r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r>
              <a:rPr lang="en-US" b="1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PerformanceTests</a:t>
            </a:r>
            <a:endParaRPr lang="en-US" b="1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Các test performance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của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 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các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cách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implement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khác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nhau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,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nhằm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chọn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ra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cách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tốt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nhất</a:t>
            </a:r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Trong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các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loại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test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trên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, 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UnitTests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và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FunctionalTests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bắt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buộc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phải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có</a:t>
            </a:r>
            <a:endParaRPr lang="en-US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5240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Các </a:t>
            </a:r>
            <a:r>
              <a:rPr lang="en-US" err="1">
                <a:solidFill>
                  <a:srgbClr val="FFFFFF"/>
                </a:solidFill>
                <a:latin typeface="Calibri"/>
                <a:cs typeface="Calibri"/>
              </a:rPr>
              <a:t>quy</a:t>
            </a: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err="1">
                <a:solidFill>
                  <a:srgbClr val="FFFFFF"/>
                </a:solidFill>
                <a:latin typeface="Calibri"/>
                <a:cs typeface="Calibri"/>
              </a:rPr>
              <a:t>chuẩn</a:t>
            </a: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- Git branch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8710F8F-EE8E-F4FD-BCFB-34F93AB35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7149" y="366069"/>
            <a:ext cx="4517036" cy="5983795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7414781-EAE0-DCFB-E338-581DE3A7028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6706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Main</a:t>
            </a:r>
            <a:r>
              <a:rPr lang="en-US" sz="2400">
                <a:solidFill>
                  <a:schemeClr val="bg1">
                    <a:lumMod val="95000"/>
                  </a:schemeClr>
                </a:solidFill>
                <a:cs typeface="Calibri"/>
              </a:rPr>
              <a:t> branches: </a:t>
            </a:r>
            <a:endParaRPr lang="en-US" sz="2400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/>
            <a:r>
              <a:rPr lang="en-US" sz="2000" b="1">
                <a:solidFill>
                  <a:schemeClr val="bg1">
                    <a:lumMod val="95000"/>
                  </a:schemeClr>
                </a:solidFill>
                <a:cs typeface="Calibri"/>
              </a:rPr>
              <a:t>master</a:t>
            </a:r>
            <a:r>
              <a:rPr lang="en-US" sz="2000">
                <a:solidFill>
                  <a:schemeClr val="bg1">
                    <a:lumMod val="95000"/>
                  </a:schemeClr>
                </a:solidFill>
                <a:cs typeface="Calibri"/>
              </a:rPr>
              <a:t>: </a:t>
            </a:r>
            <a:r>
              <a:rPr lang="en-US" sz="20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reflects a production-ready state</a:t>
            </a:r>
          </a:p>
          <a:p>
            <a:pPr lvl="1"/>
            <a:r>
              <a:rPr lang="en-US" sz="2000" b="1">
                <a:solidFill>
                  <a:schemeClr val="bg1">
                    <a:lumMod val="95000"/>
                  </a:schemeClr>
                </a:solidFill>
                <a:cs typeface="Calibri"/>
              </a:rPr>
              <a:t>develop</a:t>
            </a:r>
            <a:r>
              <a:rPr lang="en-US" sz="2000">
                <a:solidFill>
                  <a:schemeClr val="bg1">
                    <a:lumMod val="95000"/>
                  </a:schemeClr>
                </a:solidFill>
                <a:cs typeface="Calibri"/>
              </a:rPr>
              <a:t>:</a:t>
            </a:r>
            <a:r>
              <a:rPr lang="en-US" sz="20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 reflects a state with the latest delivered development changes for the next release</a:t>
            </a:r>
            <a:endParaRPr lang="en-US" sz="2000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/>
            <a:endParaRPr lang="en-US" sz="2000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cs typeface="Calibri"/>
              </a:rPr>
              <a:t>Supporting branches: </a:t>
            </a:r>
            <a:endParaRPr lang="en-US" sz="2400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/>
            <a:r>
              <a:rPr lang="en-US" sz="2000">
                <a:solidFill>
                  <a:schemeClr val="bg1">
                    <a:lumMod val="95000"/>
                  </a:schemeClr>
                </a:solidFill>
                <a:cs typeface="Calibri"/>
              </a:rPr>
              <a:t>Features branches</a:t>
            </a:r>
            <a:r>
              <a:rPr lang="en-US" sz="20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. ex: feature/</a:t>
            </a:r>
            <a:r>
              <a:rPr lang="en-US" sz="200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myFeature</a:t>
            </a:r>
            <a:endParaRPr lang="en-US" sz="2000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  <a:p>
            <a:pPr lvl="1"/>
            <a:r>
              <a:rPr lang="en-US" sz="2000">
                <a:solidFill>
                  <a:schemeClr val="bg1">
                    <a:lumMod val="95000"/>
                  </a:schemeClr>
                </a:solidFill>
                <a:cs typeface="Calibri"/>
              </a:rPr>
              <a:t>Release branches. ex: release-1.2</a:t>
            </a:r>
            <a:endParaRPr lang="en-US" sz="2000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/>
            <a:r>
              <a:rPr lang="en-US" sz="2000">
                <a:solidFill>
                  <a:schemeClr val="bg1">
                    <a:lumMod val="95000"/>
                  </a:schemeClr>
                </a:solidFill>
                <a:cs typeface="Calibri"/>
              </a:rPr>
              <a:t>Hotfix branches</a:t>
            </a:r>
            <a:r>
              <a:rPr lang="en-US" sz="20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. ex: hotfix-1.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2.1</a:t>
            </a:r>
          </a:p>
          <a:p>
            <a:pPr lvl="1"/>
            <a:endParaRPr lang="en-US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Xem thêm</a:t>
            </a:r>
            <a:endParaRPr lang="en-US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/>
            <a:endParaRPr lang="en-US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endParaRPr lang="en-US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endParaRPr lang="en-US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5824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Các </a:t>
            </a:r>
            <a:r>
              <a:rPr lang="en-US" err="1">
                <a:solidFill>
                  <a:srgbClr val="FFFFFF"/>
                </a:solidFill>
                <a:latin typeface="Calibri"/>
                <a:cs typeface="Calibri"/>
              </a:rPr>
              <a:t>quy</a:t>
            </a: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err="1">
                <a:solidFill>
                  <a:srgbClr val="FFFFFF"/>
                </a:solidFill>
                <a:latin typeface="Calibri"/>
                <a:cs typeface="Calibri"/>
              </a:rPr>
              <a:t>chuẩn</a:t>
            </a: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 - Document</a:t>
            </a:r>
            <a:endParaRPr lang="en-US">
              <a:cs typeface="Calibri Light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D28061FF-4598-7A92-A4B2-2D912C8BE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4793" y="1673104"/>
            <a:ext cx="6288814" cy="4727301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D084F-9FAE-6B0E-D0FC-B25B701706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35648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Mỗi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 microservice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đều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 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có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1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tài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liệu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ngắn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gọn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mô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tả</a:t>
            </a:r>
          </a:p>
        </p:txBody>
      </p:sp>
    </p:spTree>
    <p:extLst>
      <p:ext uri="{BB962C8B-B14F-4D97-AF65-F5344CB8AC3E}">
        <p14:creationId xmlns:p14="http://schemas.microsoft.com/office/powerpoint/2010/main" val="132668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Review code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D084F-9FAE-6B0E-D0FC-B25B701706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20219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Quá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trình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review code microservice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thành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công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khi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đạt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các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quy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chuẩn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: 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Clean Architecture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Clean Code</a:t>
            </a:r>
            <a:endParaRPr lang="en-US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Tests</a:t>
            </a:r>
            <a:endParaRPr lang="en-US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  <a:p>
            <a:r>
              <a:rPr lang="en-US">
                <a:solidFill>
                  <a:srgbClr val="FFFFFF"/>
                </a:solidFill>
                <a:cs typeface="Calibri"/>
              </a:rPr>
              <a:t>Git branch</a:t>
            </a:r>
            <a:endParaRPr lang="en-US">
              <a:ea typeface="+mn-lt"/>
              <a:cs typeface="+mn-lt"/>
            </a:endParaRPr>
          </a:p>
          <a:p>
            <a:r>
              <a:rPr lang="en-US">
                <a:solidFill>
                  <a:srgbClr val="FFFFFF"/>
                </a:solidFill>
                <a:cs typeface="Calibri"/>
              </a:rPr>
              <a:t>Document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CI</a:t>
            </a:r>
            <a:endParaRPr lang="en-US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788EFBDF-6BA3-6A45-CE05-69F706D0C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909" y="1690431"/>
            <a:ext cx="6720213" cy="435133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D084F-9FAE-6B0E-D0FC-B25B701706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35648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Developer push code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lên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devops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server</a:t>
            </a:r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Devops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server auto run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quá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trình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CI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gồm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auto build, auto test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trên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server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và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gửi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kết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quả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cho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tất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cả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thành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viên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trong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team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đồng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thời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build image, push private registry</a:t>
            </a:r>
          </a:p>
          <a:p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0279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CI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D084F-9FAE-6B0E-D0FC-B25B701706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35648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Dev team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viết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code, unit test, test case,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Dockerfile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, docker-compose</a:t>
            </a:r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Devops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 team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viết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config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cho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CI process, config agent</a:t>
            </a:r>
          </a:p>
        </p:txBody>
      </p:sp>
      <p:pic>
        <p:nvPicPr>
          <p:cNvPr id="6" name="Picture 7" descr="Diagram&#10;&#10;Description automatically generated">
            <a:extLst>
              <a:ext uri="{FF2B5EF4-FFF2-40B4-BE49-F238E27FC236}">
                <a16:creationId xmlns:a16="http://schemas.microsoft.com/office/drawing/2014/main" id="{9C2401F0-5FC8-A7BB-64D5-3F8B20F30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8662" y="1805473"/>
            <a:ext cx="7176626" cy="3580478"/>
          </a:xfrm>
        </p:spPr>
      </p:pic>
    </p:spTree>
    <p:extLst>
      <p:ext uri="{BB962C8B-B14F-4D97-AF65-F5344CB8AC3E}">
        <p14:creationId xmlns:p14="http://schemas.microsoft.com/office/powerpoint/2010/main" val="1461190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Live demo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D084F-9FAE-6B0E-D0FC-B25B701706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46029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Use case 1: Read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đơn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giản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(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GetOrdersOfCustomer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)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Use case 2: Write 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đơn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giản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(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DeleteOrder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)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Use case 3: Write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phức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tạp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(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CreateOrder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)</a:t>
            </a:r>
          </a:p>
          <a:p>
            <a:endParaRPr lang="en-US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3178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Q / A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D084F-9FAE-6B0E-D0FC-B25B7017066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46029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Tất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cả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câu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hỏi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về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việc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phát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triển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(dev) 1 microservice</a:t>
            </a:r>
          </a:p>
        </p:txBody>
      </p:sp>
    </p:spTree>
    <p:extLst>
      <p:ext uri="{BB962C8B-B14F-4D97-AF65-F5344CB8AC3E}">
        <p14:creationId xmlns:p14="http://schemas.microsoft.com/office/powerpoint/2010/main" val="3546990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rgbClr val="FFFFFF"/>
                </a:solidFill>
                <a:latin typeface="Calibri"/>
                <a:cs typeface="Calibri"/>
              </a:rPr>
              <a:t>Giới</a:t>
            </a: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cs typeface="Calibri"/>
              </a:rPr>
              <a:t>thiệu</a:t>
            </a: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 microservice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94B27-DD77-EDDD-5A7B-6CBDB6210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Là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1 service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nhỏ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thực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hiện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1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tập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các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chức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năng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chuyên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biệt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Có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thể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chạy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riêng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biệt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với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các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service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khác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Có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thể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phát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triển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triển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khai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độc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lập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Có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thể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có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API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để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các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service, app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khác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gọi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tới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Dễ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dàng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scale out</a:t>
            </a:r>
          </a:p>
        </p:txBody>
      </p:sp>
    </p:spTree>
    <p:extLst>
      <p:ext uri="{BB962C8B-B14F-4D97-AF65-F5344CB8AC3E}">
        <p14:creationId xmlns:p14="http://schemas.microsoft.com/office/powerpoint/2010/main" val="739918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THANK YOU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FIT-BDRD – Apr/2022</a:t>
            </a:r>
          </a:p>
        </p:txBody>
      </p:sp>
    </p:spTree>
    <p:extLst>
      <p:ext uri="{BB962C8B-B14F-4D97-AF65-F5344CB8AC3E}">
        <p14:creationId xmlns:p14="http://schemas.microsoft.com/office/powerpoint/2010/main" val="3492456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Tham </a:t>
            </a:r>
            <a:r>
              <a:rPr lang="en-US" err="1">
                <a:solidFill>
                  <a:srgbClr val="FFFFFF"/>
                </a:solidFill>
                <a:latin typeface="Calibri"/>
                <a:cs typeface="Calibri"/>
              </a:rPr>
              <a:t>khảo</a:t>
            </a: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cs typeface="Calibri"/>
              </a:rPr>
              <a:t>thêm</a:t>
            </a: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 - spec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D084F-9FAE-6B0E-D0FC-B25B7017066E}"/>
              </a:ext>
            </a:extLst>
          </p:cNvPr>
          <p:cNvSpPr txBox="1">
            <a:spLocks/>
          </p:cNvSpPr>
          <p:nvPr/>
        </p:nvSpPr>
        <p:spPr>
          <a:xfrm>
            <a:off x="940200" y="1783625"/>
            <a:ext cx="506885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C# Coding Conventions  ( 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Excel 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)</a:t>
            </a:r>
            <a:endParaRPr lang="en-US" dirty="0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Chi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tiết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 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Clean Code</a:t>
            </a:r>
            <a:endParaRPr lang="en-US" dirty="0">
              <a:solidFill>
                <a:schemeClr val="bg1">
                  <a:lumMod val="95000"/>
                </a:schemeClr>
              </a:solidFill>
              <a:cs typeface="Calibri" panose="020F0502020204030204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ea typeface="Calibri" panose="020F0502020204030204"/>
                <a:cs typeface="Calibri"/>
              </a:rPr>
              <a:t>Các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Calibri" panose="020F0502020204030204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principle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ea typeface="Calibri" panose="020F0502020204030204"/>
                <a:cs typeface="Calibri"/>
              </a:rPr>
              <a:t>Các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Calibri" panose="020F0502020204030204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pattern</a:t>
            </a:r>
            <a:endParaRPr lang="en-US" dirty="0">
              <a:solidFill>
                <a:schemeClr val="bg1">
                  <a:lumMod val="95000"/>
                </a:schemeClr>
              </a:solidFill>
              <a:ea typeface="Calibri" panose="020F0502020204030204"/>
              <a:cs typeface="Calibri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ea typeface="Calibri" panose="020F0502020204030204"/>
                <a:cs typeface="Calibri"/>
              </a:rPr>
              <a:t>Quy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a typeface="Calibri" panose="020F0502020204030204"/>
                <a:cs typeface="Calibri"/>
              </a:rPr>
              <a:t>tắc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Calibri" panose="020F0502020204030204"/>
                <a:cs typeface="Calibri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a typeface="Calibri" panose="020F0502020204030204"/>
                <a:cs typeface="Calibri"/>
              </a:rPr>
              <a:t>đặt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Calibri" panose="020F0502020204030204"/>
                <a:cs typeface="Calibri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a typeface="Calibri" panose="020F0502020204030204"/>
                <a:cs typeface="Calibri"/>
              </a:rPr>
              <a:t>tên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Calibri" panose="020F0502020204030204"/>
                <a:cs typeface="Calibri"/>
              </a:rPr>
              <a:t> (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Calibri" panose="020F0502020204030204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excel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Calibri" panose="020F0502020204030204"/>
                <a:cs typeface="Calibri"/>
              </a:rPr>
              <a:t> )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ea typeface="Calibri" panose="020F0502020204030204"/>
                <a:cs typeface="Calibri"/>
              </a:rPr>
              <a:t>Folder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Calibri" panose="020F0502020204030204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ảnh gốc BuildingBlocks</a:t>
            </a:r>
            <a:endParaRPr lang="en-US" dirty="0">
              <a:solidFill>
                <a:schemeClr val="bg1">
                  <a:lumMod val="95000"/>
                </a:schemeClr>
              </a:solidFill>
              <a:ea typeface="Calibri" panose="020F0502020204030204"/>
              <a:cs typeface="Calibri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Rule of 30 (slide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cuối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cùng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)</a:t>
            </a:r>
            <a:endParaRPr lang="en-US" dirty="0">
              <a:solidFill>
                <a:schemeClr val="bg1">
                  <a:lumMod val="95000"/>
                </a:schemeClr>
              </a:solidFill>
              <a:ea typeface="Calibri" panose="020F0502020204030204"/>
              <a:cs typeface="Calibri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ea typeface="+mn-lt"/>
                <a:cs typeface="Calibri"/>
                <a:hlinkClick r:id="rId8"/>
              </a:rPr>
              <a:t>Git branchs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cs typeface="Calibri"/>
                <a:hlinkClick r:id="rId9"/>
              </a:rPr>
              <a:t>DDD-CQRS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437642-C0CA-91AA-F96D-504BBFB1284D}"/>
              </a:ext>
            </a:extLst>
          </p:cNvPr>
          <p:cNvSpPr txBox="1">
            <a:spLocks/>
          </p:cNvSpPr>
          <p:nvPr/>
        </p:nvSpPr>
        <p:spPr>
          <a:xfrm>
            <a:off x="6805031" y="1783624"/>
            <a:ext cx="464076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ea typeface="Calibri" panose="020F0502020204030204"/>
                <a:cs typeface="Calibri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</a:t>
            </a:r>
            <a:endParaRPr lang="en-US" dirty="0">
              <a:solidFill>
                <a:schemeClr val="bg1">
                  <a:lumMod val="95000"/>
                </a:schemeClr>
              </a:solidFill>
              <a:ea typeface="Calibri" panose="020F0502020204030204"/>
              <a:cs typeface="Calibri"/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ea typeface="Calibri" panose="020F0502020204030204"/>
                <a:cs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Tracing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ea typeface="Calibri" panose="020F0502020204030204"/>
                <a:cs typeface="Calibri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WebApi Document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ea typeface="Calibri" panose="020F0502020204030204"/>
                <a:cs typeface="Calibri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2022 Extensions</a:t>
            </a:r>
          </a:p>
          <a:p>
            <a:r>
              <a:rPr lang="en-US" dirty="0" err="1">
                <a:solidFill>
                  <a:schemeClr val="bg1"/>
                </a:solidFill>
                <a:ea typeface="+mn-lt"/>
                <a:cs typeface="+mn-lt"/>
              </a:rPr>
              <a:t>Dockerize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 an ASP.NET Core application</a:t>
            </a:r>
            <a:endParaRPr lang="en-US" dirty="0">
              <a:solidFill>
                <a:schemeClr val="bg1"/>
              </a:solidFill>
              <a:ea typeface="Calibri" panose="020F0502020204030204"/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ea typeface="Calibri" panose="020F0502020204030204"/>
                <a:cs typeface="Calibri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LMAX Disruptor</a:t>
            </a:r>
            <a:endParaRPr lang="en-US" dirty="0">
              <a:solidFill>
                <a:schemeClr val="bg1"/>
              </a:solidFill>
              <a:ea typeface="Calibri" panose="020F0502020204030204"/>
              <a:cs typeface="Calibri"/>
            </a:endParaRPr>
          </a:p>
          <a:p>
            <a:r>
              <a:rPr lang="en-US" dirty="0">
                <a:solidFill>
                  <a:schemeClr val="bg1"/>
                </a:solidFill>
                <a:ea typeface="Calibri" panose="020F0502020204030204"/>
                <a:cs typeface="Calibri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Persistence Service</a:t>
            </a:r>
          </a:p>
          <a:p>
            <a:endParaRPr lang="en-US">
              <a:solidFill>
                <a:srgbClr val="F2F2F2"/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99119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Default namespace</a:t>
            </a:r>
            <a:endParaRPr lang="en-US" err="1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883FB6E-25C0-75E4-D094-E17893677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723" y="1616835"/>
            <a:ext cx="7227757" cy="326367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E2221E6-1E05-58E5-97CF-5554B133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56" y="5265474"/>
            <a:ext cx="6390806" cy="11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92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Rule of 30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D084F-9FAE-6B0E-D0FC-B25B7017066E}"/>
              </a:ext>
            </a:extLst>
          </p:cNvPr>
          <p:cNvSpPr txBox="1">
            <a:spLocks/>
          </p:cNvSpPr>
          <p:nvPr/>
        </p:nvSpPr>
        <p:spPr>
          <a:xfrm>
            <a:off x="940200" y="1783625"/>
            <a:ext cx="963229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00"/>
                </a:solidFill>
                <a:ea typeface="+mn-lt"/>
                <a:cs typeface="+mn-lt"/>
              </a:rPr>
              <a:t>Refactoring in Large Software Projects by Martin Lippert and Stephen </a:t>
            </a:r>
            <a:r>
              <a:rPr lang="en-US" err="1">
                <a:solidFill>
                  <a:srgbClr val="FFFF00"/>
                </a:solidFill>
                <a:ea typeface="+mn-lt"/>
                <a:cs typeface="+mn-lt"/>
              </a:rPr>
              <a:t>Roock</a:t>
            </a:r>
            <a:r>
              <a:rPr lang="en-US">
                <a:solidFill>
                  <a:srgbClr val="FFFF00"/>
                </a:solidFill>
                <a:ea typeface="+mn-lt"/>
                <a:cs typeface="+mn-lt"/>
              </a:rPr>
              <a:t>, If an element consists of more than 30 </a:t>
            </a:r>
            <a:r>
              <a:rPr lang="en-US" err="1">
                <a:solidFill>
                  <a:srgbClr val="FFFF00"/>
                </a:solidFill>
                <a:ea typeface="+mn-lt"/>
                <a:cs typeface="+mn-lt"/>
              </a:rPr>
              <a:t>subelements</a:t>
            </a:r>
            <a:r>
              <a:rPr lang="en-US">
                <a:solidFill>
                  <a:srgbClr val="FFFF00"/>
                </a:solidFill>
                <a:ea typeface="+mn-lt"/>
                <a:cs typeface="+mn-lt"/>
              </a:rPr>
              <a:t>, it is highly probable that there is a serious problem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cụ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thể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như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sau (không tính dòng trắng, comment)</a:t>
            </a:r>
          </a:p>
          <a:p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1 Method </a:t>
            </a:r>
            <a:r>
              <a:rPr lang="en-US" err="1">
                <a:solidFill>
                  <a:srgbClr val="FFC000"/>
                </a:solidFill>
                <a:ea typeface="+mn-lt"/>
                <a:cs typeface="+mn-lt"/>
              </a:rPr>
              <a:t>không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C000"/>
                </a:solidFill>
                <a:ea typeface="+mn-lt"/>
                <a:cs typeface="+mn-lt"/>
              </a:rPr>
              <a:t>nên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C000"/>
                </a:solidFill>
                <a:ea typeface="+mn-lt"/>
                <a:cs typeface="+mn-lt"/>
              </a:rPr>
              <a:t>quá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 30 </a:t>
            </a:r>
            <a:r>
              <a:rPr lang="en-US" err="1">
                <a:solidFill>
                  <a:srgbClr val="FFC000"/>
                </a:solidFill>
                <a:ea typeface="+mn-lt"/>
                <a:cs typeface="+mn-lt"/>
              </a:rPr>
              <a:t>dòng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 </a:t>
            </a:r>
          </a:p>
          <a:p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1 Class </a:t>
            </a:r>
            <a:r>
              <a:rPr lang="en-US" err="1">
                <a:solidFill>
                  <a:srgbClr val="FFC000"/>
                </a:solidFill>
                <a:ea typeface="+mn-lt"/>
                <a:cs typeface="+mn-lt"/>
              </a:rPr>
              <a:t>không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C000"/>
                </a:solidFill>
                <a:ea typeface="+mn-lt"/>
                <a:cs typeface="+mn-lt"/>
              </a:rPr>
              <a:t>nên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C000"/>
                </a:solidFill>
                <a:ea typeface="+mn-lt"/>
                <a:cs typeface="+mn-lt"/>
              </a:rPr>
              <a:t>quá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 30 Method (900 lines)</a:t>
            </a:r>
            <a:endParaRPr lang="en-US">
              <a:solidFill>
                <a:srgbClr val="FFC000"/>
              </a:solidFill>
              <a:cs typeface="Calibri"/>
            </a:endParaRPr>
          </a:p>
          <a:p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1 Package </a:t>
            </a:r>
            <a:r>
              <a:rPr lang="en-US" err="1">
                <a:solidFill>
                  <a:srgbClr val="FFC000"/>
                </a:solidFill>
                <a:ea typeface="+mn-lt"/>
                <a:cs typeface="+mn-lt"/>
              </a:rPr>
              <a:t>không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C000"/>
                </a:solidFill>
                <a:ea typeface="+mn-lt"/>
                <a:cs typeface="+mn-lt"/>
              </a:rPr>
              <a:t>nên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C000"/>
                </a:solidFill>
                <a:ea typeface="+mn-lt"/>
                <a:cs typeface="+mn-lt"/>
              </a:rPr>
              <a:t>quá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 30 Class (27K lines)</a:t>
            </a:r>
          </a:p>
          <a:p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1 </a:t>
            </a:r>
            <a:r>
              <a:rPr lang="en-US" err="1">
                <a:solidFill>
                  <a:srgbClr val="FFC000"/>
                </a:solidFill>
                <a:ea typeface="+mn-lt"/>
                <a:cs typeface="+mn-lt"/>
              </a:rPr>
              <a:t>SubSystem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C000"/>
                </a:solidFill>
                <a:ea typeface="+mn-lt"/>
                <a:cs typeface="+mn-lt"/>
              </a:rPr>
              <a:t>không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C000"/>
                </a:solidFill>
                <a:ea typeface="+mn-lt"/>
                <a:cs typeface="+mn-lt"/>
              </a:rPr>
              <a:t>nên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C000"/>
                </a:solidFill>
                <a:ea typeface="+mn-lt"/>
                <a:cs typeface="+mn-lt"/>
              </a:rPr>
              <a:t>quá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 30 Package (810K lines)</a:t>
            </a:r>
          </a:p>
          <a:p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1 System </a:t>
            </a:r>
            <a:r>
              <a:rPr lang="en-US" err="1">
                <a:solidFill>
                  <a:srgbClr val="FFC000"/>
                </a:solidFill>
                <a:ea typeface="+mn-lt"/>
                <a:cs typeface="+mn-lt"/>
              </a:rPr>
              <a:t>không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C000"/>
                </a:solidFill>
                <a:ea typeface="+mn-lt"/>
                <a:cs typeface="+mn-lt"/>
              </a:rPr>
              <a:t>nên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C000"/>
                </a:solidFill>
                <a:ea typeface="+mn-lt"/>
                <a:cs typeface="+mn-lt"/>
              </a:rPr>
              <a:t>quá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 30 </a:t>
            </a:r>
            <a:r>
              <a:rPr lang="en-US" err="1">
                <a:solidFill>
                  <a:srgbClr val="FFC000"/>
                </a:solidFill>
                <a:ea typeface="+mn-lt"/>
                <a:cs typeface="+mn-lt"/>
              </a:rPr>
              <a:t>SubSystem</a:t>
            </a:r>
            <a:r>
              <a:rPr lang="en-US">
                <a:solidFill>
                  <a:srgbClr val="FFC000"/>
                </a:solidFill>
                <a:ea typeface="+mn-lt"/>
                <a:cs typeface="+mn-lt"/>
              </a:rPr>
              <a:t> (24.3M lines)</a:t>
            </a:r>
          </a:p>
        </p:txBody>
      </p:sp>
    </p:spTree>
    <p:extLst>
      <p:ext uri="{BB962C8B-B14F-4D97-AF65-F5344CB8AC3E}">
        <p14:creationId xmlns:p14="http://schemas.microsoft.com/office/powerpoint/2010/main" val="520966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Giới thiệu microservice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94B27-DD77-EDDD-5A7B-6CBDB6210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1 microservice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sẽ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có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flow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chung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như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sau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:</a:t>
            </a:r>
          </a:p>
          <a:p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init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: select data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trong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db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table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cho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vào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memory</a:t>
            </a:r>
          </a:p>
          <a:p>
            <a:r>
              <a:rPr lang="en-US">
                <a:solidFill>
                  <a:srgbClr val="FFFFFF"/>
                </a:solidFill>
                <a:cs typeface="Calibri" panose="020F0502020204030204"/>
              </a:rPr>
              <a:t>run: </a:t>
            </a:r>
          </a:p>
          <a:p>
            <a:pPr lvl="1"/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Tách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rời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giữa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Read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và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Write data</a:t>
            </a:r>
          </a:p>
          <a:p>
            <a:pPr lvl="1"/>
            <a:r>
              <a:rPr lang="en-US">
                <a:solidFill>
                  <a:srgbClr val="FFFFFF"/>
                </a:solidFill>
                <a:cs typeface="Calibri" panose="020F0502020204030204"/>
              </a:rPr>
              <a:t>CRUD data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trong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memory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đồng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thời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persistent data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vào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db</a:t>
            </a:r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pPr lvl="1"/>
            <a:r>
              <a:rPr lang="en-US">
                <a:solidFill>
                  <a:srgbClr val="FFFFFF"/>
                </a:solidFill>
                <a:cs typeface="Calibri" panose="020F0502020204030204"/>
              </a:rPr>
              <a:t>Publish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DomainEvent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để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các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handler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trong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cùng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1 Service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xử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lý</a:t>
            </a:r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pPr lvl="1"/>
            <a:r>
              <a:rPr lang="en-US">
                <a:solidFill>
                  <a:srgbClr val="FFFFFF"/>
                </a:solidFill>
                <a:cs typeface="Calibri" panose="020F0502020204030204"/>
              </a:rPr>
              <a:t>Publish/Subscribe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IntegrationEvent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giữa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các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Service</a:t>
            </a:r>
          </a:p>
          <a:p>
            <a:pPr lvl="1"/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Sử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dụng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MessageBus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 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để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giao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tiếp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giữa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các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Service</a:t>
            </a:r>
          </a:p>
          <a:p>
            <a:pPr lvl="1"/>
            <a:r>
              <a:rPr lang="en-US">
                <a:solidFill>
                  <a:srgbClr val="FFFFFF"/>
                </a:solidFill>
                <a:cs typeface="Calibri" panose="020F0502020204030204"/>
              </a:rPr>
              <a:t>Các Event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được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lưu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trữ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đầy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đủ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để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có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replay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khi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cần</a:t>
            </a:r>
          </a:p>
          <a:p>
            <a:pPr lvl="1"/>
            <a:r>
              <a:rPr lang="en-US">
                <a:solidFill>
                  <a:srgbClr val="FFFFFF"/>
                </a:solidFill>
                <a:cs typeface="Calibri" panose="020F0502020204030204"/>
              </a:rPr>
              <a:t>Data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được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xử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lý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đúng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thứ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tự</a:t>
            </a:r>
            <a:r>
              <a:rPr lang="en-US">
                <a:solidFill>
                  <a:srgbClr val="FFFFFF"/>
                </a:solidFill>
                <a:cs typeface="Calibri" panose="020F0502020204030204"/>
              </a:rPr>
              <a:t>, </a:t>
            </a:r>
            <a:r>
              <a:rPr lang="en-US" err="1">
                <a:solidFill>
                  <a:srgbClr val="FFFFFF"/>
                </a:solidFill>
                <a:cs typeface="Calibri" panose="020F0502020204030204"/>
              </a:rPr>
              <a:t>nhanh</a:t>
            </a:r>
            <a:endParaRPr lang="en-US">
              <a:solidFill>
                <a:srgbClr val="FFFFFF"/>
              </a:solidFill>
              <a:cs typeface="Calibri" panose="020F0502020204030204"/>
            </a:endParaRPr>
          </a:p>
          <a:p>
            <a:pPr lvl="1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Log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tập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trung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vào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1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nguồn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để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dễ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query</a:t>
            </a:r>
          </a:p>
          <a:p>
            <a:pPr lvl="1"/>
            <a:endParaRPr lang="en-US">
              <a:solidFill>
                <a:srgbClr val="FFFFFF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20475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solidFill>
                  <a:srgbClr val="FFFFFF"/>
                </a:solidFill>
                <a:cs typeface="Calibri Light"/>
              </a:rPr>
              <a:t>Chuẩn</a:t>
            </a:r>
            <a:r>
              <a:rPr lang="en-US" b="1">
                <a:solidFill>
                  <a:srgbClr val="FFFFFF"/>
                </a:solidFill>
                <a:cs typeface="Calibri Light"/>
              </a:rPr>
              <a:t> </a:t>
            </a:r>
            <a:r>
              <a:rPr lang="en-US" b="1" err="1">
                <a:solidFill>
                  <a:srgbClr val="FFFFFF"/>
                </a:solidFill>
                <a:cs typeface="Calibri Light"/>
              </a:rPr>
              <a:t>bị</a:t>
            </a:r>
            <a:r>
              <a:rPr lang="en-US" b="1">
                <a:solidFill>
                  <a:srgbClr val="FFFFFF"/>
                </a:solidFill>
                <a:cs typeface="Calibri Light"/>
              </a:rPr>
              <a:t> </a:t>
            </a:r>
            <a:r>
              <a:rPr lang="en-US">
                <a:solidFill>
                  <a:srgbClr val="FFFFFF"/>
                </a:solidFill>
                <a:cs typeface="Calibri Light"/>
              </a:rPr>
              <a:t>- </a:t>
            </a:r>
            <a:r>
              <a:rPr lang="en-US" err="1">
                <a:solidFill>
                  <a:srgbClr val="FFFFFF"/>
                </a:solidFill>
                <a:latin typeface="Calibri"/>
                <a:cs typeface="Calibri"/>
              </a:rPr>
              <a:t>Môi</a:t>
            </a:r>
            <a:r>
              <a:rPr lang="en-US">
                <a:solidFill>
                  <a:srgbClr val="FFFFFF"/>
                </a:solidFill>
                <a:latin typeface="Calibri"/>
                <a:cs typeface="Calibri"/>
              </a:rPr>
              <a:t> </a:t>
            </a:r>
            <a:r>
              <a:rPr lang="en-US" err="1">
                <a:solidFill>
                  <a:srgbClr val="FFFFFF"/>
                </a:solidFill>
                <a:latin typeface="Calibri"/>
                <a:cs typeface="Calibri"/>
              </a:rPr>
              <a:t>trường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94B27-DD77-EDDD-5A7B-6CBDB6210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Môi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trường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phát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triển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lvl="1"/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Hardware: RAM 16G, SSD</a:t>
            </a:r>
            <a:endParaRPr lang="en-US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  <a:p>
            <a:pPr lvl="1"/>
            <a:r>
              <a:rPr lang="en-US" sz="24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IDE: Visual Studio 2022</a:t>
            </a:r>
            <a:endParaRPr lang="en-US">
              <a:solidFill>
                <a:schemeClr val="bg1">
                  <a:lumMod val="95000"/>
                </a:schemeClr>
              </a:solidFill>
              <a:ea typeface="+mn-lt"/>
              <a:cs typeface="+mn-lt"/>
            </a:endParaRPr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Tool: </a:t>
            </a:r>
            <a:r>
              <a:rPr lang="en-US" sz="2400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Docker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Desktop 4.3.2</a:t>
            </a:r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Language: C# 10.0</a:t>
            </a:r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Framework: .NET 6</a:t>
            </a:r>
          </a:p>
        </p:txBody>
      </p:sp>
    </p:spTree>
    <p:extLst>
      <p:ext uri="{BB962C8B-B14F-4D97-AF65-F5344CB8AC3E}">
        <p14:creationId xmlns:p14="http://schemas.microsoft.com/office/powerpoint/2010/main" val="2130837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rgbClr val="FFFFFF"/>
                </a:solidFill>
                <a:ea typeface="+mj-lt"/>
                <a:cs typeface="+mj-lt"/>
              </a:rPr>
              <a:t>Chuẩn</a:t>
            </a: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 </a:t>
            </a:r>
            <a:r>
              <a:rPr lang="en-US" err="1">
                <a:solidFill>
                  <a:srgbClr val="FFFFFF"/>
                </a:solidFill>
                <a:ea typeface="+mj-lt"/>
                <a:cs typeface="+mj-lt"/>
              </a:rPr>
              <a:t>bị</a:t>
            </a: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 - Lý </a:t>
            </a:r>
            <a:r>
              <a:rPr lang="en-US" err="1">
                <a:solidFill>
                  <a:srgbClr val="FFFFFF"/>
                </a:solidFill>
                <a:ea typeface="+mj-lt"/>
                <a:cs typeface="+mj-lt"/>
              </a:rPr>
              <a:t>thuyết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94B27-DD77-EDDD-5A7B-6CBDB6210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Các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kiến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thức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khác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 </a:t>
            </a:r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Principles: IoC, DIP, SOLID, DRY, KISS, YAGNI, FIRST</a:t>
            </a:r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Patterns: </a:t>
            </a:r>
            <a:endParaRPr lang="en-US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2"/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Domain event</a:t>
            </a:r>
            <a:endParaRPr lang="en-US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2"/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Database per Service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pPr lvl="2"/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CQRS</a:t>
            </a:r>
            <a:endParaRPr lang="en-US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2"/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Messaging</a:t>
            </a:r>
            <a:endParaRPr lang="en-US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2"/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Event Sourcing</a:t>
            </a:r>
            <a:endParaRPr lang="en-US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2"/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Circuit Breaker</a:t>
            </a:r>
            <a:endParaRPr lang="en-US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2"/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Mediator</a:t>
            </a:r>
            <a:endParaRPr lang="en-US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  <a:ea typeface="Calibri"/>
                <a:cs typeface="Calibri"/>
              </a:rPr>
              <a:t>LMAX Disruptor - Ring</a:t>
            </a:r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Unit Test: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xUnit</a:t>
            </a:r>
            <a:endParaRPr lang="en-US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/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Docker CLI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: 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các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 command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 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thường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dùng</a:t>
            </a:r>
            <a:endParaRPr lang="en-US" err="1">
              <a:solidFill>
                <a:schemeClr val="bg1">
                  <a:lumMod val="95000"/>
                </a:schemeClr>
              </a:solidFill>
              <a:ea typeface="Calibri"/>
              <a:cs typeface="Calibri"/>
            </a:endParaRPr>
          </a:p>
          <a:p>
            <a:pPr lvl="1"/>
            <a:endParaRPr lang="en-US">
              <a:solidFill>
                <a:schemeClr val="bg1">
                  <a:lumMod val="9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4347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95EA0E04-6002-02F6-5CAA-FA48A956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85" y="216810"/>
            <a:ext cx="5566347" cy="3083024"/>
          </a:xfrm>
          <a:prstGeom prst="rect">
            <a:avLst/>
          </a:prstGeom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78D87970-43A1-1627-117D-C61931F1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794" y="189332"/>
            <a:ext cx="3923675" cy="1195303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BC3138D-D3B1-4346-F4D3-59EAAC581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690" y="3673684"/>
            <a:ext cx="3012242" cy="2820961"/>
          </a:xfrm>
          <a:prstGeom prst="rect">
            <a:avLst/>
          </a:prstGeom>
        </p:spPr>
      </p:pic>
      <p:pic>
        <p:nvPicPr>
          <p:cNvPr id="10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F11A199-00AA-660D-4D4D-53C091563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28661" y="3452037"/>
            <a:ext cx="4784673" cy="3124200"/>
          </a:xfr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F1BA716-AADE-ACDC-545E-0A6671FE0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4629" y="1812623"/>
            <a:ext cx="3292839" cy="1433933"/>
          </a:xfrm>
          <a:prstGeom prst="rect">
            <a:avLst/>
          </a:prstGeom>
        </p:spPr>
      </p:pic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6797858-7AD0-C14E-4FB9-C566C6829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5203" y="3473946"/>
            <a:ext cx="2743200" cy="20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35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0A07-454D-F5A1-2F57-3B5154DE3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rgbClr val="FFFFFF"/>
                </a:solidFill>
                <a:ea typeface="+mj-lt"/>
                <a:cs typeface="+mj-lt"/>
              </a:rPr>
              <a:t>Chuẩn</a:t>
            </a: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 </a:t>
            </a:r>
            <a:r>
              <a:rPr lang="en-US" err="1">
                <a:solidFill>
                  <a:srgbClr val="FFFFFF"/>
                </a:solidFill>
                <a:ea typeface="+mj-lt"/>
                <a:cs typeface="+mj-lt"/>
              </a:rPr>
              <a:t>bị</a:t>
            </a: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 - Lý </a:t>
            </a:r>
            <a:r>
              <a:rPr lang="en-US" err="1">
                <a:solidFill>
                  <a:srgbClr val="FFFFFF"/>
                </a:solidFill>
                <a:ea typeface="+mj-lt"/>
                <a:cs typeface="+mj-lt"/>
              </a:rPr>
              <a:t>thuyết</a:t>
            </a:r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  - IoC</a:t>
            </a:r>
            <a:endParaRPr lang="en-US"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FDD1187-0AD3-C894-C475-5ED11744C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8898" y="2219117"/>
            <a:ext cx="6848794" cy="3851666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E0C1CC-EA12-C62C-D669-8030284FDCB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86371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Principles: </a:t>
            </a:r>
            <a:r>
              <a:rPr lang="en-US" b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IoC</a:t>
            </a:r>
            <a:r>
              <a:rPr lang="en-US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, DIP...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Patterns: </a:t>
            </a:r>
            <a:r>
              <a:rPr lang="en-US" b="1">
                <a:solidFill>
                  <a:schemeClr val="bg1">
                    <a:lumMod val="95000"/>
                  </a:schemeClr>
                </a:solidFill>
                <a:cs typeface="Calibri"/>
              </a:rPr>
              <a:t>DI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,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ServiceLocator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...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Frameworks: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cs typeface="Calibri"/>
              </a:rPr>
              <a:t>Autofac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, </a:t>
            </a:r>
            <a:r>
              <a:rPr lang="en-US" b="1">
                <a:solidFill>
                  <a:schemeClr val="bg1">
                    <a:lumMod val="95000"/>
                  </a:schemeClr>
                </a:solidFill>
                <a:ea typeface="+mn-lt"/>
                <a:cs typeface="+mn-lt"/>
              </a:rPr>
              <a:t>.NET Core built-in IoC Container</a:t>
            </a:r>
            <a:r>
              <a:rPr lang="en-US">
                <a:solidFill>
                  <a:schemeClr val="bg1">
                    <a:lumMod val="95000"/>
                  </a:schemeClr>
                </a:solidFill>
                <a:cs typeface="Calibri"/>
              </a:rPr>
              <a:t>... </a:t>
            </a:r>
          </a:p>
        </p:txBody>
      </p:sp>
    </p:spTree>
    <p:extLst>
      <p:ext uri="{BB962C8B-B14F-4D97-AF65-F5344CB8AC3E}">
        <p14:creationId xmlns:p14="http://schemas.microsoft.com/office/powerpoint/2010/main" val="2370176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df80e04-aabe-44bd-a031-a45f9955e1c8">
      <UserInfo>
        <DisplayName>Cuong Pham Huu</DisplayName>
        <AccountId>47</AccountId>
        <AccountType/>
      </UserInfo>
    </SharedWithUsers>
    <lcf76f155ced4ddcb4097134ff3c332f xmlns="a2db54ca-60a1-435e-a9d4-132fb05a477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C9DB1353780842B3E46E8DC1B02CCE" ma:contentTypeVersion="12" ma:contentTypeDescription="Create a new document." ma:contentTypeScope="" ma:versionID="5696c7832bfc98dec211048493644af3">
  <xsd:schema xmlns:xsd="http://www.w3.org/2001/XMLSchema" xmlns:xs="http://www.w3.org/2001/XMLSchema" xmlns:p="http://schemas.microsoft.com/office/2006/metadata/properties" xmlns:ns2="a2db54ca-60a1-435e-a9d4-132fb05a4774" xmlns:ns3="cdf80e04-aabe-44bd-a031-a45f9955e1c8" targetNamespace="http://schemas.microsoft.com/office/2006/metadata/properties" ma:root="true" ma:fieldsID="33ee0c861e1d755d28811bc91f77468b" ns2:_="" ns3:_="">
    <xsd:import namespace="a2db54ca-60a1-435e-a9d4-132fb05a4774"/>
    <xsd:import namespace="cdf80e04-aabe-44bd-a031-a45f9955e1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db54ca-60a1-435e-a9d4-132fb05a47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8f7c344f-19d0-4f45-b23a-2df2b546d2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f80e04-aabe-44bd-a031-a45f9955e1c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FAD828-F1E4-4A34-9D6F-5164768395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FE4A0F-C808-464C-9217-7C55CDD5E599}">
  <ds:schemaRefs>
    <ds:schemaRef ds:uri="cdf80e04-aabe-44bd-a031-a45f9955e1c8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6B2C68C-0871-4989-835E-16A4BBBED4AA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MSA Coding standards</vt:lpstr>
      <vt:lpstr>Mục tiêu </vt:lpstr>
      <vt:lpstr>Các nội dung chính</vt:lpstr>
      <vt:lpstr>Giới thiệu microservice</vt:lpstr>
      <vt:lpstr>Giới thiệu microservice</vt:lpstr>
      <vt:lpstr>Chuẩn bị - Môi trường</vt:lpstr>
      <vt:lpstr>Chuẩn bị - Lý thuyết</vt:lpstr>
      <vt:lpstr>PowerPoint Presentation</vt:lpstr>
      <vt:lpstr>Chuẩn bị - Lý thuyết  - IoC</vt:lpstr>
      <vt:lpstr>Chuẩn bị - Lý thuyết  - IoC</vt:lpstr>
      <vt:lpstr>Chuẩn bị - Lý thuyết  - LMAX Disruptor</vt:lpstr>
      <vt:lpstr>Chuẩn bị - Lý thuyết  - Events</vt:lpstr>
      <vt:lpstr>PowerPoint Presentation</vt:lpstr>
      <vt:lpstr>Technical Convention - Flow of Control</vt:lpstr>
      <vt:lpstr>Technical Convention - Flow of Control</vt:lpstr>
      <vt:lpstr>Technical Convention - Flow of Control</vt:lpstr>
      <vt:lpstr>Technical Convention - Flow of Control</vt:lpstr>
      <vt:lpstr>Technical Convention - Flow of Control</vt:lpstr>
      <vt:lpstr>Technical Convention - Flow of Control</vt:lpstr>
      <vt:lpstr>Technical Convention - Flow of Control</vt:lpstr>
      <vt:lpstr>Technical Convention - Flow of Control</vt:lpstr>
      <vt:lpstr>Technical Convention - Flow of Control</vt:lpstr>
      <vt:lpstr>Technical Convention - Flow of Control</vt:lpstr>
      <vt:lpstr>Technical Convention - Flow of Control</vt:lpstr>
      <vt:lpstr>Technical Convention - Flow of Control</vt:lpstr>
      <vt:lpstr>Technical Convention - Flow of Control</vt:lpstr>
      <vt:lpstr>PowerPoint Presentation</vt:lpstr>
      <vt:lpstr>PowerPoint Presentation</vt:lpstr>
      <vt:lpstr>Các quy chuẩn</vt:lpstr>
      <vt:lpstr>Các quy chuẩn - Clean Architecture</vt:lpstr>
      <vt:lpstr>Các quy chuẩn - Clean Code</vt:lpstr>
      <vt:lpstr>Các quy chuẩn - Tests</vt:lpstr>
      <vt:lpstr>Các quy chuẩn- Git branch</vt:lpstr>
      <vt:lpstr>Các quy chuẩn - Document</vt:lpstr>
      <vt:lpstr>Review code</vt:lpstr>
      <vt:lpstr>CI</vt:lpstr>
      <vt:lpstr>CI</vt:lpstr>
      <vt:lpstr>Live demo</vt:lpstr>
      <vt:lpstr>Q / A</vt:lpstr>
      <vt:lpstr>THANK YOU</vt:lpstr>
      <vt:lpstr>Tham khảo thêm - spec</vt:lpstr>
      <vt:lpstr>Default namespace</vt:lpstr>
      <vt:lpstr>Rule of 30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38</cp:revision>
  <dcterms:created xsi:type="dcterms:W3CDTF">2022-04-20T03:22:39Z</dcterms:created>
  <dcterms:modified xsi:type="dcterms:W3CDTF">2022-09-21T08:19:50Z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0x0101001FC9DB1353780842B3E46E8DC1B02CCE</vt:lpwstr>
  </property>
</Properties>
</file>